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4098" y="-6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2514600" y="6172200"/>
            <a:ext cx="1981200" cy="381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Q:\Marketing-Internal Use\2017-2018 Fiscal Year\Campaigns\HFFD\Collateral\Poster\Final Files\Holiday-poster-final-Low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33"/>
          <a:stretch/>
        </p:blipFill>
        <p:spPr bwMode="auto">
          <a:xfrm>
            <a:off x="0" y="0"/>
            <a:ext cx="6858000" cy="773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21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3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0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0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6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4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4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2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3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DFB2-F7C7-4734-9B1B-A2B85ACE9C6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4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5DFB2-F7C7-4734-9B1B-A2B85ACE9C6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040A-C706-4033-8814-F0168F0A4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2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8019871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Insert Text Here</a:t>
            </a: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8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Doherty</dc:creator>
  <cp:lastModifiedBy>Doanan Phan</cp:lastModifiedBy>
  <cp:revision>10</cp:revision>
  <dcterms:created xsi:type="dcterms:W3CDTF">2012-10-05T02:18:41Z</dcterms:created>
  <dcterms:modified xsi:type="dcterms:W3CDTF">2017-09-22T01:00:02Z</dcterms:modified>
</cp:coreProperties>
</file>