
<file path=[Content_Types].xml><?xml version="1.0" encoding="utf-8"?>
<Types xmlns="http://schemas.openxmlformats.org/package/2006/content-types">
  <Default Extension="png" ContentType="image/png"/>
  <Default Extension="png&amp;ehk=Iv2j5XW6h658ZJs2TBru7g&amp;r=0&amp;pid=OfficeInsert" ContentType="image/png"/>
  <Default Extension="png&amp;ehk=KLKu8sVvumwI04uuJI0Taw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jpg&amp;ehk=j0TtkLcZl6BFd1AdmzQFeg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3" r:id="rId5"/>
    <p:sldId id="265" r:id="rId6"/>
    <p:sldId id="262" r:id="rId7"/>
    <p:sldId id="258" r:id="rId8"/>
    <p:sldId id="266" r:id="rId9"/>
    <p:sldId id="260" r:id="rId10"/>
    <p:sldId id="259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E0DBC-1D8D-4D66-840E-B189EC988E6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A5104-D4AF-45EE-959F-2909C7CC9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5104-D4AF-45EE-959F-2909C7CC9F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7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699125"/>
            <a:ext cx="3586149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7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1EE-3809-4744-9F38-EC5C3E2A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1EE-3809-4744-9F38-EC5C3E2A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699125"/>
            <a:ext cx="3586149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1EE-3809-4744-9F38-EC5C3E2A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1EE-3809-4744-9F38-EC5C3E2A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8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1EE-3809-4744-9F38-EC5C3E2A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1EE-3809-4744-9F38-EC5C3E2A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1EE-3809-4744-9F38-EC5C3E2A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3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1EE-3809-4744-9F38-EC5C3E2A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1EE-3809-4744-9F38-EC5C3E2A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7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A2AA-2C95-423E-B940-36E3A9CCE40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31EE-3809-4744-9F38-EC5C3E2A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4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&amp;ehk=KLKu8sVvumwI04uuJI0Taw&amp;r=0&amp;pid=OfficeInsert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&amp;ehk=Iv2j5XW6h658ZJs2TBru7g&amp;r=0&amp;pid=OfficeInsert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&amp;ehk=j0TtkLcZl6BFd1AdmzQFeg&amp;r=0&amp;pid=OfficeInser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95300" y="1295400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Power of De-stressing: 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compassion and mindfulness can help you relate better to your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55675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Presenters:    </a:t>
            </a:r>
            <a:br>
              <a:rPr lang="en-US" dirty="0"/>
            </a:br>
            <a:r>
              <a:rPr lang="en-US" dirty="0"/>
              <a:t>Lineth Jezek</a:t>
            </a:r>
            <a:r>
              <a:rPr lang="en-US" dirty="0" smtClean="0"/>
              <a:t>, MBA</a:t>
            </a:r>
          </a:p>
          <a:p>
            <a:r>
              <a:rPr lang="en-US" dirty="0" smtClean="0"/>
              <a:t>Founder and CEO of Yoga </a:t>
            </a:r>
            <a:r>
              <a:rPr lang="en-US" dirty="0"/>
              <a:t>Initiatives</a:t>
            </a:r>
            <a:br>
              <a:rPr lang="en-US" dirty="0"/>
            </a:br>
            <a:r>
              <a:rPr lang="en-US" dirty="0"/>
              <a:t>Certified Yoga Instructor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Diana </a:t>
            </a:r>
            <a:r>
              <a:rPr lang="en-US" dirty="0" smtClean="0"/>
              <a:t>Garcia</a:t>
            </a:r>
          </a:p>
          <a:p>
            <a:r>
              <a:rPr lang="en-US" dirty="0" smtClean="0"/>
              <a:t>Nutrition </a:t>
            </a:r>
            <a:r>
              <a:rPr lang="en-US" dirty="0"/>
              <a:t>Education Coordinator SHFB</a:t>
            </a:r>
            <a:br>
              <a:rPr lang="en-US" dirty="0"/>
            </a:br>
            <a:r>
              <a:rPr lang="en-US" dirty="0"/>
              <a:t>Certified Yoga Instructor</a:t>
            </a:r>
          </a:p>
        </p:txBody>
      </p:sp>
    </p:spTree>
    <p:extLst>
      <p:ext uri="{BB962C8B-B14F-4D97-AF65-F5344CB8AC3E}">
        <p14:creationId xmlns:p14="http://schemas.microsoft.com/office/powerpoint/2010/main" val="1253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43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762000"/>
            <a:ext cx="75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Mention daily common acts of kindness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time you observe someone being kind, see if you can notice how you </a:t>
            </a:r>
            <a:r>
              <a:rPr lang="en-US" dirty="0" smtClean="0"/>
              <a:t>react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Do your eyes light up?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Does your heart </a:t>
            </a:r>
            <a:r>
              <a:rPr lang="en-US" dirty="0" smtClean="0"/>
              <a:t>feel </a:t>
            </a:r>
            <a:r>
              <a:rPr lang="en-US" dirty="0"/>
              <a:t>lifted?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Does your mouth shape itself into a gentle smile?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3581400"/>
            <a:ext cx="2223211" cy="2312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24" y="30480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751381"/>
            <a:ext cx="3210311" cy="261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4582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Mindfulness Practice for the </a:t>
            </a:r>
            <a:r>
              <a:rPr lang="en-US" sz="3200" dirty="0" smtClean="0"/>
              <a:t>Mind </a:t>
            </a:r>
            <a:r>
              <a:rPr lang="en-US" sz="3200" dirty="0"/>
              <a:t>and </a:t>
            </a:r>
            <a:r>
              <a:rPr lang="en-US" sz="3200" dirty="0" smtClean="0"/>
              <a:t>Heart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45" y="2037224"/>
            <a:ext cx="3324012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4217503" cy="2712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08893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Reduces stress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Increases happiness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Creates awareness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724400"/>
            <a:ext cx="3435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Improves </a:t>
            </a:r>
            <a:r>
              <a:rPr lang="en-US" dirty="0"/>
              <a:t>social relationships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Effectiveness </a:t>
            </a:r>
            <a:r>
              <a:rPr lang="en-US" dirty="0"/>
              <a:t>at work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057400"/>
            <a:ext cx="45720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199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What is stress and how it affects </a:t>
            </a:r>
            <a:r>
              <a:rPr lang="en-US" sz="9600" dirty="0" smtClean="0"/>
              <a:t>us</a:t>
            </a:r>
            <a:r>
              <a:rPr lang="en-US" sz="9600" dirty="0" smtClean="0"/>
              <a:t> </a:t>
            </a:r>
            <a:r>
              <a:rPr lang="en-US" sz="9600" smtClean="0"/>
              <a:t>and </a:t>
            </a:r>
            <a:r>
              <a:rPr lang="en-US" sz="9600" smtClean="0"/>
              <a:t>our</a:t>
            </a:r>
            <a:r>
              <a:rPr lang="en-US" sz="9600" smtClean="0"/>
              <a:t> </a:t>
            </a:r>
            <a:r>
              <a:rPr lang="en-US" sz="9600" dirty="0" smtClean="0"/>
              <a:t>ability to relate </a:t>
            </a:r>
            <a:r>
              <a:rPr lang="en-US" sz="9600" smtClean="0"/>
              <a:t>to </a:t>
            </a:r>
            <a:r>
              <a:rPr lang="en-US" sz="9600" smtClean="0"/>
              <a:t>our</a:t>
            </a:r>
            <a:r>
              <a:rPr lang="en-US" sz="9600" smtClean="0"/>
              <a:t> </a:t>
            </a:r>
            <a:r>
              <a:rPr lang="en-US" sz="9600" dirty="0" smtClean="0"/>
              <a:t>clients</a:t>
            </a:r>
          </a:p>
          <a:p>
            <a:endParaRPr lang="en-US" sz="9600" dirty="0" smtClean="0"/>
          </a:p>
          <a:p>
            <a:r>
              <a:rPr lang="en-US" sz="9600" dirty="0" smtClean="0"/>
              <a:t>Stress Reduction Techniques</a:t>
            </a:r>
          </a:p>
          <a:p>
            <a:endParaRPr lang="en-US" sz="9600" dirty="0" smtClean="0"/>
          </a:p>
          <a:p>
            <a:r>
              <a:rPr lang="en-US" sz="9600" dirty="0" smtClean="0"/>
              <a:t>Compassion, empathy and compassion fatigue</a:t>
            </a:r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Mindfulness Practice 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600" b="1" dirty="0" smtClean="0"/>
              <a:t>What is Stress</a:t>
            </a:r>
          </a:p>
          <a:p>
            <a:pPr marL="0" indent="0" algn="ctr">
              <a:buNone/>
            </a:pPr>
            <a:endParaRPr lang="en-US" sz="2500" b="1" dirty="0" smtClean="0"/>
          </a:p>
          <a:p>
            <a:pPr marL="0" indent="0" algn="ctr">
              <a:buNone/>
            </a:pPr>
            <a:endParaRPr lang="en-US" sz="2500" b="1" dirty="0"/>
          </a:p>
          <a:p>
            <a:pPr marL="0" indent="0" algn="ctr">
              <a:buNone/>
            </a:pPr>
            <a:r>
              <a:rPr lang="en-US" sz="2400" dirty="0"/>
              <a:t>Stress is any change in the environment that requires your body to </a:t>
            </a:r>
            <a:r>
              <a:rPr lang="en-US" sz="2400" dirty="0" smtClean="0"/>
              <a:t>react </a:t>
            </a:r>
            <a:r>
              <a:rPr lang="en-US" sz="2400" dirty="0"/>
              <a:t>and adjust in response. The body reacts to these changes with physical, mental, and emotional responses</a:t>
            </a:r>
            <a:r>
              <a:rPr lang="en-US" sz="2500" dirty="0" smtClean="0"/>
              <a:t>.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162800" cy="469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1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</a:t>
            </a:r>
            <a:r>
              <a:rPr lang="en-US" sz="3600" b="1" dirty="0"/>
              <a:t>S</a:t>
            </a:r>
            <a:r>
              <a:rPr lang="en-US" sz="3600" b="1" dirty="0" smtClean="0"/>
              <a:t>tress </a:t>
            </a:r>
            <a:r>
              <a:rPr lang="en-US" sz="3600" b="1" dirty="0"/>
              <a:t>A</a:t>
            </a:r>
            <a:r>
              <a:rPr lang="en-US" sz="3600" b="1" dirty="0" smtClean="0"/>
              <a:t>ffects Us </a:t>
            </a:r>
            <a:r>
              <a:rPr lang="en-US" sz="3600" b="1" dirty="0"/>
              <a:t>and O</a:t>
            </a:r>
            <a:r>
              <a:rPr lang="en-US" sz="3600" b="1" dirty="0" smtClean="0"/>
              <a:t>ur </a:t>
            </a:r>
            <a:r>
              <a:rPr lang="en-US" sz="3600" b="1" dirty="0"/>
              <a:t>A</a:t>
            </a:r>
            <a:r>
              <a:rPr lang="en-US" sz="3600" b="1" dirty="0" smtClean="0"/>
              <a:t>bility </a:t>
            </a:r>
            <a:r>
              <a:rPr lang="en-US" sz="3600" b="1" dirty="0"/>
              <a:t>to R</a:t>
            </a:r>
            <a:r>
              <a:rPr lang="en-US" sz="3600" b="1" dirty="0" smtClean="0"/>
              <a:t>elate </a:t>
            </a:r>
            <a:r>
              <a:rPr lang="en-US" sz="3600" b="1" dirty="0"/>
              <a:t>to O</a:t>
            </a:r>
            <a:r>
              <a:rPr lang="en-US" sz="3600" b="1" dirty="0" smtClean="0"/>
              <a:t>ur Clients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r>
              <a:rPr lang="en-US" sz="2400" dirty="0" smtClean="0"/>
              <a:t>Working with vulnerable populations</a:t>
            </a:r>
          </a:p>
          <a:p>
            <a:endParaRPr lang="en-US" sz="2400" dirty="0" smtClean="0"/>
          </a:p>
          <a:p>
            <a:r>
              <a:rPr lang="en-US" sz="2400" dirty="0" smtClean="0"/>
              <a:t>Sometimes working with minimal resources</a:t>
            </a:r>
          </a:p>
          <a:p>
            <a:endParaRPr lang="en-US" sz="2400" dirty="0" smtClean="0"/>
          </a:p>
          <a:p>
            <a:r>
              <a:rPr lang="en-US" sz="2400" dirty="0" smtClean="0"/>
              <a:t>Trying to find work-life balance (relevant to all cases, and it is different for every person).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2286000" lvl="5" indent="0">
              <a:buNone/>
            </a:pPr>
            <a:r>
              <a:rPr lang="en-US" sz="2400" b="1" i="1" dirty="0"/>
              <a:t>	</a:t>
            </a:r>
            <a:r>
              <a:rPr lang="en-US" sz="2400" b="1" i="1" dirty="0" smtClean="0"/>
              <a:t>Compassion Fatigue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Stress Reduction Techniques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Compassion and Kindness </a:t>
            </a:r>
          </a:p>
          <a:p>
            <a:endParaRPr lang="en-US" sz="2400" dirty="0" smtClean="0"/>
          </a:p>
          <a:p>
            <a:r>
              <a:rPr lang="en-US" sz="2400" dirty="0" smtClean="0"/>
              <a:t>Physical Activity (yoga, dancing, running, walking, swimming, etc.)</a:t>
            </a:r>
          </a:p>
          <a:p>
            <a:endParaRPr lang="en-US" sz="2400" dirty="0" smtClean="0"/>
          </a:p>
          <a:p>
            <a:r>
              <a:rPr lang="en-US" sz="2400" dirty="0" smtClean="0"/>
              <a:t>Mindfulness: the art of being present (meditation, prayer, mindful breathing)</a:t>
            </a:r>
          </a:p>
          <a:p>
            <a:endParaRPr lang="en-US" sz="2400" dirty="0" smtClean="0"/>
          </a:p>
          <a:p>
            <a:r>
              <a:rPr lang="en-US" sz="2400" dirty="0" smtClean="0"/>
              <a:t>Reading and writing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8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09600"/>
            <a:ext cx="838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Compassion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“Concern to enhance the welfare of another who suffers or is in need." Motivation to act: to do something about it.</a:t>
            </a:r>
            <a:br>
              <a:rPr lang="en-US" dirty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Empathy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“Mirroring or understanding of another's emotion."  Empathy is </a:t>
            </a:r>
            <a:r>
              <a:rPr lang="en-US" dirty="0" smtClean="0"/>
              <a:t>feeling; </a:t>
            </a:r>
            <a:r>
              <a:rPr lang="en-US" dirty="0"/>
              <a:t>compassion is 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Compassion Fatigue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state of mind in which we become less and less able to help others, for fear of being hurt ourselves.</a:t>
            </a:r>
          </a:p>
          <a:p>
            <a:endParaRPr lang="en-US" dirty="0"/>
          </a:p>
          <a:p>
            <a:r>
              <a:rPr lang="en-US" b="1" dirty="0"/>
              <a:t>	</a:t>
            </a:r>
            <a:r>
              <a:rPr lang="en-US" b="1" dirty="0" smtClean="0"/>
              <a:t>Symptoms</a:t>
            </a:r>
            <a:endParaRPr lang="en-US" b="1" dirty="0"/>
          </a:p>
          <a:p>
            <a:r>
              <a:rPr lang="en-US" dirty="0" smtClean="0"/>
              <a:t>	Depression</a:t>
            </a:r>
            <a:r>
              <a:rPr lang="en-US" dirty="0"/>
              <a:t>, anxiety, combativeness, the sensation of being on </a:t>
            </a:r>
            <a:r>
              <a:rPr lang="en-US" dirty="0" smtClean="0"/>
              <a:t>fast-	forward</a:t>
            </a:r>
            <a:r>
              <a:rPr lang="en-US" dirty="0"/>
              <a:t>, an inability to </a:t>
            </a:r>
            <a:r>
              <a:rPr lang="en-US" dirty="0" smtClean="0"/>
              <a:t>concentrate</a:t>
            </a:r>
            <a:r>
              <a:rPr lang="en-US" b="1" dirty="0"/>
              <a:t>;</a:t>
            </a:r>
            <a:r>
              <a:rPr lang="en-US" b="1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ome describe </a:t>
            </a:r>
            <a:r>
              <a:rPr lang="en-US" dirty="0"/>
              <a:t>greater and greater </a:t>
            </a:r>
            <a:r>
              <a:rPr lang="en-US" dirty="0" smtClean="0"/>
              <a:t>	difficulty </a:t>
            </a:r>
            <a:r>
              <a:rPr lang="en-US" dirty="0"/>
              <a:t>in processing their </a:t>
            </a:r>
            <a:r>
              <a:rPr lang="en-US" dirty="0" smtClean="0"/>
              <a:t>emotions.</a:t>
            </a:r>
          </a:p>
          <a:p>
            <a:r>
              <a:rPr lang="en-US" sz="1400" i="1" dirty="0" smtClean="0"/>
              <a:t>	Charles </a:t>
            </a:r>
            <a:r>
              <a:rPr lang="en-US" sz="1400" i="1" dirty="0"/>
              <a:t>Garfield, advisor to Greater Good magazine and expert on compassion and </a:t>
            </a:r>
            <a:r>
              <a:rPr lang="en-US" sz="1400" i="1" dirty="0" smtClean="0"/>
              <a:t>	compassion </a:t>
            </a:r>
            <a:r>
              <a:rPr lang="en-US" sz="1400" i="1" dirty="0"/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39573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956"/>
            <a:ext cx="8229600" cy="5364163"/>
          </a:xfrm>
        </p:spPr>
        <p:txBody>
          <a:bodyPr>
            <a:normAutofit/>
          </a:bodyPr>
          <a:lstStyle/>
          <a:p>
            <a:r>
              <a:rPr lang="en-US" sz="1800" dirty="0"/>
              <a:t>What happens when you confront pain and distress on a daily basis? 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~ Emotions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~ Capacity to connect and care</a:t>
            </a:r>
            <a:br>
              <a:rPr lang="en-US" sz="1800" dirty="0"/>
            </a:br>
            <a:endParaRPr lang="en-US" sz="1800" dirty="0"/>
          </a:p>
          <a:p>
            <a:r>
              <a:rPr lang="en-US" sz="1800" b="1" dirty="0"/>
              <a:t>Awareness</a:t>
            </a:r>
            <a:r>
              <a:rPr lang="en-US" sz="1800" dirty="0"/>
              <a:t>: We can cultivate the ability to calm the mind, so we can recognize stress, suffering and others emotions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i="1" dirty="0"/>
              <a:t>Compassion and empathy are natural processes being put to use over and over again in highly repetitive situations.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19600"/>
            <a:ext cx="1500547" cy="134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90" y="3953300"/>
            <a:ext cx="1224810" cy="172614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46883"/>
            <a:ext cx="1066800" cy="1122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87" y="4449134"/>
            <a:ext cx="1749946" cy="131246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5032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chure-8.5inx14in-rollfold-inside - happycircle-ggsc.pdf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5509" r="7941" b="3486"/>
          <a:stretch/>
        </p:blipFill>
        <p:spPr>
          <a:xfrm>
            <a:off x="228600" y="609600"/>
            <a:ext cx="8686800" cy="45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FB EF Re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219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Agenda</vt:lpstr>
      <vt:lpstr> </vt:lpstr>
      <vt:lpstr>PowerPoint Presentation</vt:lpstr>
      <vt:lpstr>How Stress Affects Us and Our Ability to Relate to Our Clients</vt:lpstr>
      <vt:lpstr>Stress Reduction Techniques</vt:lpstr>
      <vt:lpstr>PowerPoint Presentation</vt:lpstr>
      <vt:lpstr>PowerPoint Presentation</vt:lpstr>
      <vt:lpstr>PowerPoint Presentation</vt:lpstr>
      <vt:lpstr>PowerPoint Presentation</vt:lpstr>
      <vt:lpstr>Mindfulness Practice for the Mind and Heart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Kayla Haley</dc:creator>
  <cp:lastModifiedBy>Diana Garcia</cp:lastModifiedBy>
  <cp:revision>40</cp:revision>
  <dcterms:created xsi:type="dcterms:W3CDTF">2017-04-04T16:07:28Z</dcterms:created>
  <dcterms:modified xsi:type="dcterms:W3CDTF">2017-05-03T22:49:32Z</dcterms:modified>
</cp:coreProperties>
</file>