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>
      <p:cViewPr varScale="1">
        <p:scale>
          <a:sx n="85" d="100"/>
          <a:sy n="85" d="100"/>
        </p:scale>
        <p:origin x="2832" y="90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2514600" y="6172200"/>
            <a:ext cx="1981200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t="1917" r="2222" b="20476"/>
          <a:stretch/>
        </p:blipFill>
        <p:spPr>
          <a:xfrm>
            <a:off x="726" y="1295"/>
            <a:ext cx="6857759" cy="733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21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3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0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0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6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4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4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2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3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4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DFB2-F7C7-4734-9B1B-A2B85ACE9C6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2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019871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Insert Text Here</a:t>
            </a: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8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FFD 2018 customizable poster-english (FINAL).pptx [Read-Only]" id="{8C87AC27-B796-4404-9008-0D0AA37FA353}" vid="{7F498905-FED6-4A2D-8B79-7C4546FC9F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 the Kids 2019 customizable poster-english (FINAL)</Template>
  <TotalTime>6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Doanan Phan</dc:creator>
  <cp:lastModifiedBy>Doanan Phan</cp:lastModifiedBy>
  <cp:revision>1</cp:revision>
  <dcterms:created xsi:type="dcterms:W3CDTF">2019-09-09T20:35:57Z</dcterms:created>
  <dcterms:modified xsi:type="dcterms:W3CDTF">2019-09-09T20:42:30Z</dcterms:modified>
</cp:coreProperties>
</file>