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250" y="7971801"/>
            <a:ext cx="5143500" cy="77136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Insert text here</a:t>
            </a:r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8CCDEE8-9D4D-4F6F-B386-AB98E5B7F6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727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1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5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9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7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6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4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9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3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965D-D999-4AA0-ACA3-AEAFE5D8F4C2}" type="datetimeFigureOut">
              <a:rPr lang="en-US" smtClean="0"/>
              <a:t>2020-11-10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81334-507E-486A-84FC-B06C2D45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7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CBCD-B143-4D56-AFC2-C6A404656CF3}"/>
              </a:ext>
            </a:extLst>
          </p:cNvPr>
          <p:cNvSpPr txBox="1"/>
          <p:nvPr/>
        </p:nvSpPr>
        <p:spPr>
          <a:xfrm>
            <a:off x="1346200" y="7759700"/>
            <a:ext cx="4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49680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1C520F3-5367-4694-9AD8-611E5CABBCEE}" vid="{F3507352-CA0E-4DD7-A642-9BD6AE1025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holiday customize</Template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Woodford</dc:creator>
  <cp:lastModifiedBy>Katie Woodford</cp:lastModifiedBy>
  <cp:revision>1</cp:revision>
  <dcterms:created xsi:type="dcterms:W3CDTF">2020-11-10T23:57:28Z</dcterms:created>
  <dcterms:modified xsi:type="dcterms:W3CDTF">2020-11-10T23:59:45Z</dcterms:modified>
</cp:coreProperties>
</file>