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A3E93-A8E5-41D5-972D-084780D88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021136-C5E9-4494-8B58-F7100EF3D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68B94-3E38-47CB-9867-7A83BA4E8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37BA-BCA0-4177-8EEB-69050C6FAEE0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96F5A-124C-4D14-B363-98FE19913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7E050-FA14-411D-9B10-59B965CA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6BA7-2418-423C-95E4-BCBDA1FB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74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FA22E-BF4F-41A3-BD39-8087D9EC9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1B53C-7BB7-4FB9-ABAE-458E4BE41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E081D-2E95-4740-B360-6A5B0E28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37BA-BCA0-4177-8EEB-69050C6FAEE0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FCBDE-EE2C-402F-8DB9-C98CBA861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B63AD-D8AF-43E7-BCCF-8DBE95653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6BA7-2418-423C-95E4-BCBDA1FB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6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0C80C8-B87A-46D1-B86B-2B07017B07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CFFAA8-6DC9-4708-AA6E-1962F4E6A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C81BF-EB50-4C86-8BF1-785F3BADB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37BA-BCA0-4177-8EEB-69050C6FAEE0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9504B-5246-421D-9691-0D5E489CB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147FE-C5DD-4B38-95E7-048BF82AD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6BA7-2418-423C-95E4-BCBDA1FB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0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96B19-698F-4F0B-AB3C-0A3ED158E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03890-069C-4EEA-BEB9-4A2A36839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FADE3-6638-4C54-9B88-A02A306C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37BA-BCA0-4177-8EEB-69050C6FAEE0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78E9E-5337-4404-BEBC-39B652596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00682-DD8F-45FC-8FBE-74D556F25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6BA7-2418-423C-95E4-BCBDA1FB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4EBF5-8B7C-4D6A-BACD-553035AE6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DB80D-C5BE-46DA-9077-80198FEF8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6F92E-A859-4D6A-8F55-B20DA40FB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37BA-BCA0-4177-8EEB-69050C6FAEE0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5ED9D-8503-48D0-A57B-B8F79EA0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A6E30-0E79-4DBD-9DD4-88CA5BABA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6BA7-2418-423C-95E4-BCBDA1FB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1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27DCF-F2F4-4DD1-ADF6-3F39431AA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C22EE-F1B6-4091-A258-78618DAE0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D6E89C-9889-449D-A846-DD0B8BB89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6114E5-3A7C-408F-9BD6-A31563C58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37BA-BCA0-4177-8EEB-69050C6FAEE0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52D347-CCAC-40F8-8A97-183154C17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EB55E-2A0B-465B-8CF2-933E75CCC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6BA7-2418-423C-95E4-BCBDA1FB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7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A2ADA-BDBD-4442-BA59-311619B9E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95A2C-577D-422A-87F4-1C95B6D98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C5A93-C8D4-442C-9836-20B1E5AF5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D93D02-C554-460B-8F40-59010610FB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2AE957-7E1B-4FDB-8A1C-B19926273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57489-02A4-47C6-A2EF-D75EE5FD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37BA-BCA0-4177-8EEB-69050C6FAEE0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A8B632-B529-4D29-9594-36F3260B0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86D812-274E-44BA-8C1C-7BA8823C0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6BA7-2418-423C-95E4-BCBDA1FB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2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C94BE-1359-4EA4-886C-B9855D37D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844F19-8C4A-4F78-A20E-783947B02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37BA-BCA0-4177-8EEB-69050C6FAEE0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B570A8-4086-4EE1-B942-B3B6EB73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EE4839-859F-4B25-A53D-E70DD71DF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6BA7-2418-423C-95E4-BCBDA1FB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7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698B8-6C7B-4242-9872-568CFC987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37BA-BCA0-4177-8EEB-69050C6FAEE0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A9CB69-40D9-4561-8404-780FD97C3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F0C0B-CCD5-46FB-A526-C454591AE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6BA7-2418-423C-95E4-BCBDA1FB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84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1D8F2-B08C-474D-BBF4-89F849EB5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3A26B-4C3C-4851-AE0C-890AEE513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1872D-1FE0-4BB1-84C5-19E92D6ED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2718C-600E-4490-85E7-F9F38CCB0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37BA-BCA0-4177-8EEB-69050C6FAEE0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48E4D-748A-4060-99DB-F386248D5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5B141-1CAF-478A-90D7-1A7487701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6BA7-2418-423C-95E4-BCBDA1FB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34B89-E71A-4177-9693-647E8D04C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355DF2-DE87-454D-BC3A-F2C241D4C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955A1-00B3-45CE-B624-5D66F4BC1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8BA7-50A0-4E1B-AAC8-539F7D9E1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37BA-BCA0-4177-8EEB-69050C6FAEE0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03D24-4622-413B-9A0E-2974BA113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1FCE8-6F53-40AE-AC74-44D3C9994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6BA7-2418-423C-95E4-BCBDA1FB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8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FD3AF4-030A-4B12-82B2-329E0FEF2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D3BBA-1924-405C-BDBF-B91C0B4C7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F3C4D-2FDC-4548-A6B0-B095553AFE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437BA-BCA0-4177-8EEB-69050C6FAEE0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D1536-A9FC-4BE3-947A-5BF0ACCFF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B273D-3567-4564-9766-77B4C5482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F6BA7-2418-423C-95E4-BCBDA1FB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8D3176-7D2C-4E8D-A08B-77721C352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25" y="0"/>
            <a:ext cx="12102347" cy="68579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289DB5-49F3-4C84-971A-049782EF60C7}"/>
              </a:ext>
            </a:extLst>
          </p:cNvPr>
          <p:cNvSpPr txBox="1"/>
          <p:nvPr/>
        </p:nvSpPr>
        <p:spPr>
          <a:xfrm>
            <a:off x="483968" y="500696"/>
            <a:ext cx="53259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Help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&lt;Insert your organization name here&gt;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provide food to families in need by donating to our fundraiser for Second Harvest of Silicon Valley.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E9CF7-FEA2-40F7-ADE5-E890AF12254B}"/>
              </a:ext>
            </a:extLst>
          </p:cNvPr>
          <p:cNvSpPr txBox="1"/>
          <p:nvPr/>
        </p:nvSpPr>
        <p:spPr>
          <a:xfrm>
            <a:off x="483968" y="5157436"/>
            <a:ext cx="4484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Visit shfb.org/fundraiser and search for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&lt;insert your page name here&gt;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donate today.</a:t>
            </a:r>
          </a:p>
        </p:txBody>
      </p:sp>
    </p:spTree>
    <p:extLst>
      <p:ext uri="{BB962C8B-B14F-4D97-AF65-F5344CB8AC3E}">
        <p14:creationId xmlns:p14="http://schemas.microsoft.com/office/powerpoint/2010/main" val="3535042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 Roberts</dc:creator>
  <cp:lastModifiedBy>Kristi Roberts</cp:lastModifiedBy>
  <cp:revision>2</cp:revision>
  <dcterms:created xsi:type="dcterms:W3CDTF">2021-04-06T22:25:09Z</dcterms:created>
  <dcterms:modified xsi:type="dcterms:W3CDTF">2021-04-09T22:10:08Z</dcterms:modified>
</cp:coreProperties>
</file>