
<file path=[Content_Types].xml><?xml version="1.0" encoding="utf-8"?>
<Types xmlns="http://schemas.openxmlformats.org/package/2006/content-types">
  <Default Extension="emf" ContentType="image/x-emf"/>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7.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8.xml" ContentType="application/vnd.openxmlformats-officedocument.theme+xml"/>
  <Override PartName="/ppt/slideLayouts/slideLayout12.xml" ContentType="application/vnd.openxmlformats-officedocument.presentationml.slideLayout+xml"/>
  <Override PartName="/ppt/theme/theme9.xml" ContentType="application/vnd.openxmlformats-officedocument.theme+xml"/>
  <Override PartName="/ppt/slideLayouts/slideLayout13.xml" ContentType="application/vnd.openxmlformats-officedocument.presentationml.slideLayout+xml"/>
  <Override PartName="/ppt/theme/theme10.xml" ContentType="application/vnd.openxmlformats-officedocument.theme+xml"/>
  <Override PartName="/ppt/slideLayouts/slideLayout14.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25" r:id="rId4"/>
    <p:sldMasterId id="2147483705" r:id="rId5"/>
    <p:sldMasterId id="2147483763" r:id="rId6"/>
    <p:sldMasterId id="2147483765" r:id="rId7"/>
    <p:sldMasterId id="2147483769" r:id="rId8"/>
    <p:sldMasterId id="2147483771" r:id="rId9"/>
    <p:sldMasterId id="2147483719" r:id="rId10"/>
    <p:sldMasterId id="2147483759" r:id="rId11"/>
    <p:sldMasterId id="2147483723" r:id="rId12"/>
    <p:sldMasterId id="2147483761" r:id="rId13"/>
    <p:sldMasterId id="2147483774" r:id="rId14"/>
  </p:sldMasterIdLst>
  <p:notesMasterIdLst>
    <p:notesMasterId r:id="rId56"/>
  </p:notesMasterIdLst>
  <p:sldIdLst>
    <p:sldId id="276" r:id="rId15"/>
    <p:sldId id="314" r:id="rId16"/>
    <p:sldId id="282" r:id="rId17"/>
    <p:sldId id="307" r:id="rId18"/>
    <p:sldId id="278" r:id="rId19"/>
    <p:sldId id="277" r:id="rId20"/>
    <p:sldId id="279" r:id="rId21"/>
    <p:sldId id="280" r:id="rId22"/>
    <p:sldId id="281" r:id="rId23"/>
    <p:sldId id="283" r:id="rId24"/>
    <p:sldId id="284" r:id="rId25"/>
    <p:sldId id="285" r:id="rId26"/>
    <p:sldId id="286" r:id="rId27"/>
    <p:sldId id="300" r:id="rId28"/>
    <p:sldId id="301" r:id="rId29"/>
    <p:sldId id="319" r:id="rId30"/>
    <p:sldId id="287" r:id="rId31"/>
    <p:sldId id="297" r:id="rId32"/>
    <p:sldId id="288" r:id="rId33"/>
    <p:sldId id="289" r:id="rId34"/>
    <p:sldId id="291" r:id="rId35"/>
    <p:sldId id="310" r:id="rId36"/>
    <p:sldId id="311" r:id="rId37"/>
    <p:sldId id="290" r:id="rId38"/>
    <p:sldId id="292" r:id="rId39"/>
    <p:sldId id="293" r:id="rId40"/>
    <p:sldId id="312" r:id="rId41"/>
    <p:sldId id="313" r:id="rId42"/>
    <p:sldId id="296" r:id="rId43"/>
    <p:sldId id="294" r:id="rId44"/>
    <p:sldId id="295" r:id="rId45"/>
    <p:sldId id="298" r:id="rId46"/>
    <p:sldId id="306" r:id="rId47"/>
    <p:sldId id="304" r:id="rId48"/>
    <p:sldId id="299" r:id="rId49"/>
    <p:sldId id="315" r:id="rId50"/>
    <p:sldId id="302" r:id="rId51"/>
    <p:sldId id="318" r:id="rId52"/>
    <p:sldId id="303" r:id="rId53"/>
    <p:sldId id="309" r:id="rId54"/>
    <p:sldId id="317"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3" pos="28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8EC"/>
    <a:srgbClr val="F5F3F1"/>
    <a:srgbClr val="FE5000"/>
    <a:srgbClr val="00873E"/>
    <a:srgbClr val="008049"/>
    <a:srgbClr val="E85724"/>
    <a:srgbClr val="DCDD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295"/>
    <p:restoredTop sz="94694"/>
  </p:normalViewPr>
  <p:slideViewPr>
    <p:cSldViewPr snapToGrid="0" snapToObjects="1">
      <p:cViewPr varScale="1">
        <p:scale>
          <a:sx n="114" d="100"/>
          <a:sy n="114" d="100"/>
        </p:scale>
        <p:origin x="2064" y="120"/>
      </p:cViewPr>
      <p:guideLst>
        <p:guide orient="horz" pos="2184"/>
        <p:guide pos="2862"/>
      </p:guideLst>
    </p:cSldViewPr>
  </p:slideViewPr>
  <p:notesTextViewPr>
    <p:cViewPr>
      <p:scale>
        <a:sx n="3" d="2"/>
        <a:sy n="3" d="2"/>
      </p:scale>
      <p:origin x="0" y="0"/>
    </p:cViewPr>
  </p:notesTextViewPr>
  <p:sorterViewPr>
    <p:cViewPr>
      <p:scale>
        <a:sx n="98" d="100"/>
        <a:sy n="98"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viewProps" Target="viewProps.xml"/><Relationship Id="rId5" Type="http://schemas.openxmlformats.org/officeDocument/2006/relationships/slideMaster" Target="slideMasters/slideMaster2.xml"/><Relationship Id="rId19"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slide" Target="slides/slide37.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theme" Target="theme/theme1.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presProps" Target="presProps.xml"/><Relationship Id="rId10" Type="http://schemas.openxmlformats.org/officeDocument/2006/relationships/slideMaster" Target="slideMasters/slideMaster7.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F002E6-92F9-8E46-AB9A-773545127FB5}" type="datetimeFigureOut">
              <a:rPr lang="en-US" smtClean="0"/>
              <a:t>9/23/2022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68980F-7B31-5D4E-9AF2-8CB264554EF3}" type="slidenum">
              <a:rPr lang="en-US" smtClean="0"/>
              <a:t>‹#›</a:t>
            </a:fld>
            <a:endParaRPr lang="en-US"/>
          </a:p>
        </p:txBody>
      </p:sp>
    </p:spTree>
    <p:extLst>
      <p:ext uri="{BB962C8B-B14F-4D97-AF65-F5344CB8AC3E}">
        <p14:creationId xmlns:p14="http://schemas.microsoft.com/office/powerpoint/2010/main" val="4031279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Whit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7CB8BEB-C271-4D49-9664-8B7478244E9F}"/>
              </a:ext>
            </a:extLst>
          </p:cNvPr>
          <p:cNvSpPr>
            <a:spLocks noGrp="1"/>
          </p:cNvSpPr>
          <p:nvPr>
            <p:ph type="subTitle" idx="1" hasCustomPrompt="1"/>
          </p:nvPr>
        </p:nvSpPr>
        <p:spPr>
          <a:xfrm>
            <a:off x="2910330" y="3786672"/>
            <a:ext cx="5776470" cy="453153"/>
          </a:xfrm>
          <a:prstGeom prst="rect">
            <a:avLst/>
          </a:prstGeom>
        </p:spPr>
        <p:txBody>
          <a:bodyPr>
            <a:normAutofit/>
          </a:bodyPr>
          <a:lstStyle>
            <a:lvl1pPr marL="0" indent="0" algn="l">
              <a:buNone/>
              <a:defRPr sz="1800" b="1" i="0" baseline="0">
                <a:solidFill>
                  <a:srgbClr val="E85724"/>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add text</a:t>
            </a:r>
          </a:p>
        </p:txBody>
      </p:sp>
      <p:sp>
        <p:nvSpPr>
          <p:cNvPr id="11" name="TextBox 10">
            <a:extLst>
              <a:ext uri="{FF2B5EF4-FFF2-40B4-BE49-F238E27FC236}">
                <a16:creationId xmlns:a16="http://schemas.microsoft.com/office/drawing/2014/main" id="{6D85AB88-1024-C24D-AD8C-68E22CFAE12D}"/>
              </a:ext>
            </a:extLst>
          </p:cNvPr>
          <p:cNvSpPr txBox="1"/>
          <p:nvPr userDrawn="1"/>
        </p:nvSpPr>
        <p:spPr>
          <a:xfrm>
            <a:off x="275734" y="-216816"/>
            <a:ext cx="184731" cy="300082"/>
          </a:xfrm>
          <a:prstGeom prst="rect">
            <a:avLst/>
          </a:prstGeom>
          <a:noFill/>
        </p:spPr>
        <p:txBody>
          <a:bodyPr wrap="none" rtlCol="0">
            <a:spAutoFit/>
          </a:bodyPr>
          <a:lstStyle/>
          <a:p>
            <a:endParaRPr lang="en-US" sz="1350" dirty="0"/>
          </a:p>
        </p:txBody>
      </p:sp>
      <p:sp>
        <p:nvSpPr>
          <p:cNvPr id="25" name="Title 24">
            <a:extLst>
              <a:ext uri="{FF2B5EF4-FFF2-40B4-BE49-F238E27FC236}">
                <a16:creationId xmlns:a16="http://schemas.microsoft.com/office/drawing/2014/main" id="{4B3B56FC-44FB-F04F-9C38-659442F7BDDD}"/>
              </a:ext>
            </a:extLst>
          </p:cNvPr>
          <p:cNvSpPr>
            <a:spLocks noGrp="1"/>
          </p:cNvSpPr>
          <p:nvPr>
            <p:ph type="title"/>
          </p:nvPr>
        </p:nvSpPr>
        <p:spPr>
          <a:xfrm>
            <a:off x="2909088" y="2624477"/>
            <a:ext cx="5777713" cy="1044502"/>
          </a:xfrm>
          <a:prstGeom prst="rect">
            <a:avLst/>
          </a:prstGeom>
        </p:spPr>
        <p:txBody>
          <a:bodyPr anchor="b" anchorCtr="0"/>
          <a:lstStyle>
            <a:lvl1pPr algn="l">
              <a:defRPr baseline="0">
                <a:solidFill>
                  <a:schemeClr val="tx1"/>
                </a:solidFill>
              </a:defRPr>
            </a:lvl1pPr>
          </a:lstStyle>
          <a:p>
            <a:endParaRPr lang="en-US" dirty="0"/>
          </a:p>
        </p:txBody>
      </p:sp>
    </p:spTree>
    <p:extLst>
      <p:ext uri="{BB962C8B-B14F-4D97-AF65-F5344CB8AC3E}">
        <p14:creationId xmlns:p14="http://schemas.microsoft.com/office/powerpoint/2010/main" val="971283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D3D8B-3051-3D4F-9678-B572B1144531}"/>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A7081B4F-BF56-8B49-80AA-464D9B614679}"/>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D7D31A68-EF2D-F54D-B6D3-4A425FE2A414}"/>
              </a:ext>
            </a:extLst>
          </p:cNvPr>
          <p:cNvSpPr>
            <a:spLocks noGrp="1"/>
          </p:cNvSpPr>
          <p:nvPr>
            <p:ph type="sldNum" sz="quarter" idx="11"/>
          </p:nvPr>
        </p:nvSpPr>
        <p:spPr/>
        <p:txBody>
          <a:bodyPr/>
          <a:lstStyle/>
          <a:p>
            <a:fld id="{BE31913E-D2DF-3942-9FFD-4F7689387BA4}" type="slidenum">
              <a:rPr lang="en-US" smtClean="0"/>
              <a:pPr/>
              <a:t>‹#›</a:t>
            </a:fld>
            <a:endParaRPr lang="en-US" dirty="0"/>
          </a:p>
        </p:txBody>
      </p:sp>
    </p:spTree>
    <p:extLst>
      <p:ext uri="{BB962C8B-B14F-4D97-AF65-F5344CB8AC3E}">
        <p14:creationId xmlns:p14="http://schemas.microsoft.com/office/powerpoint/2010/main" val="1750260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7814A-DF03-E243-98CE-CB62E0DA0220}"/>
              </a:ext>
            </a:extLst>
          </p:cNvPr>
          <p:cNvSpPr>
            <a:spLocks noGrp="1"/>
          </p:cNvSpPr>
          <p:nvPr>
            <p:ph type="title" hasCustomPrompt="1"/>
          </p:nvPr>
        </p:nvSpPr>
        <p:spPr/>
        <p:txBody>
          <a:bodyPr/>
          <a:lstStyle/>
          <a:p>
            <a:r>
              <a:rPr lang="en-US" dirty="0"/>
              <a:t>Click to edit title</a:t>
            </a:r>
          </a:p>
        </p:txBody>
      </p:sp>
      <p:sp>
        <p:nvSpPr>
          <p:cNvPr id="3" name="Footer Placeholder 2">
            <a:extLst>
              <a:ext uri="{FF2B5EF4-FFF2-40B4-BE49-F238E27FC236}">
                <a16:creationId xmlns:a16="http://schemas.microsoft.com/office/drawing/2014/main" id="{A1C500ED-25FD-674B-B5F0-59BFC4E9F432}"/>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6DD68EB0-EA45-7841-B7F8-B2D9EF2BC53A}"/>
              </a:ext>
            </a:extLst>
          </p:cNvPr>
          <p:cNvSpPr>
            <a:spLocks noGrp="1"/>
          </p:cNvSpPr>
          <p:nvPr>
            <p:ph type="sldNum" sz="quarter" idx="11"/>
          </p:nvPr>
        </p:nvSpPr>
        <p:spPr/>
        <p:txBody>
          <a:bodyPr/>
          <a:lstStyle/>
          <a:p>
            <a:fld id="{BE31913E-D2DF-3942-9FFD-4F7689387BA4}" type="slidenum">
              <a:rPr lang="en-US" smtClean="0"/>
              <a:pPr/>
              <a:t>‹#›</a:t>
            </a:fld>
            <a:endParaRPr lang="en-US" dirty="0"/>
          </a:p>
        </p:txBody>
      </p:sp>
      <p:sp>
        <p:nvSpPr>
          <p:cNvPr id="6" name="Text Placeholder 5">
            <a:extLst>
              <a:ext uri="{FF2B5EF4-FFF2-40B4-BE49-F238E27FC236}">
                <a16:creationId xmlns:a16="http://schemas.microsoft.com/office/drawing/2014/main" id="{B5291FA5-1E3E-0544-9421-BFE1DE90A7AE}"/>
              </a:ext>
            </a:extLst>
          </p:cNvPr>
          <p:cNvSpPr>
            <a:spLocks noGrp="1"/>
          </p:cNvSpPr>
          <p:nvPr>
            <p:ph type="body" sz="quarter" idx="12"/>
          </p:nvPr>
        </p:nvSpPr>
        <p:spPr>
          <a:xfrm>
            <a:off x="457200" y="4119564"/>
            <a:ext cx="8229600" cy="968375"/>
          </a:xfrm>
          <a:prstGeom prst="rect">
            <a:avLst/>
          </a:prstGeom>
        </p:spPr>
        <p:txBody>
          <a:bodyPr/>
          <a:lstStyle>
            <a:lvl1pPr marL="0" indent="0">
              <a:buNone/>
              <a:defRPr sz="3300" baseline="0">
                <a:solidFill>
                  <a:schemeClr val="bg1"/>
                </a:solidFill>
              </a:defRPr>
            </a:lvl1pPr>
          </a:lstStyle>
          <a:p>
            <a:pPr lvl="0"/>
            <a:endParaRPr lang="en-US" dirty="0"/>
          </a:p>
        </p:txBody>
      </p:sp>
    </p:spTree>
    <p:extLst>
      <p:ext uri="{BB962C8B-B14F-4D97-AF65-F5344CB8AC3E}">
        <p14:creationId xmlns:p14="http://schemas.microsoft.com/office/powerpoint/2010/main" val="1978354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D85AB88-1024-C24D-AD8C-68E22CFAE12D}"/>
              </a:ext>
            </a:extLst>
          </p:cNvPr>
          <p:cNvSpPr txBox="1"/>
          <p:nvPr userDrawn="1"/>
        </p:nvSpPr>
        <p:spPr>
          <a:xfrm>
            <a:off x="275734" y="-216816"/>
            <a:ext cx="184731" cy="300082"/>
          </a:xfrm>
          <a:prstGeom prst="rect">
            <a:avLst/>
          </a:prstGeom>
          <a:noFill/>
        </p:spPr>
        <p:txBody>
          <a:bodyPr wrap="none" rtlCol="0">
            <a:spAutoFit/>
          </a:bodyPr>
          <a:lstStyle/>
          <a:p>
            <a:endParaRPr lang="en-US" sz="1350" dirty="0"/>
          </a:p>
        </p:txBody>
      </p:sp>
      <p:sp>
        <p:nvSpPr>
          <p:cNvPr id="5" name="Title 4">
            <a:extLst>
              <a:ext uri="{FF2B5EF4-FFF2-40B4-BE49-F238E27FC236}">
                <a16:creationId xmlns:a16="http://schemas.microsoft.com/office/drawing/2014/main" id="{49318B26-E241-364A-B79E-FFA30D186FDE}"/>
              </a:ext>
            </a:extLst>
          </p:cNvPr>
          <p:cNvSpPr>
            <a:spLocks noGrp="1"/>
          </p:cNvSpPr>
          <p:nvPr>
            <p:ph type="title"/>
          </p:nvPr>
        </p:nvSpPr>
        <p:spPr>
          <a:xfrm>
            <a:off x="457200" y="2560118"/>
            <a:ext cx="4029076" cy="1737765"/>
          </a:xfrm>
        </p:spPr>
        <p:txBody>
          <a:bodyPr/>
          <a:lstStyle>
            <a:lvl1pPr>
              <a:defRPr>
                <a:solidFill>
                  <a:schemeClr val="accent1"/>
                </a:solidFill>
              </a:defRPr>
            </a:lvl1pPr>
          </a:lstStyle>
          <a:p>
            <a:endParaRPr lang="en-US" dirty="0"/>
          </a:p>
        </p:txBody>
      </p:sp>
    </p:spTree>
    <p:extLst>
      <p:ext uri="{BB962C8B-B14F-4D97-AF65-F5344CB8AC3E}">
        <p14:creationId xmlns:p14="http://schemas.microsoft.com/office/powerpoint/2010/main" val="14386268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D85AB88-1024-C24D-AD8C-68E22CFAE12D}"/>
              </a:ext>
            </a:extLst>
          </p:cNvPr>
          <p:cNvSpPr txBox="1"/>
          <p:nvPr userDrawn="1"/>
        </p:nvSpPr>
        <p:spPr>
          <a:xfrm>
            <a:off x="275734" y="-216816"/>
            <a:ext cx="184731" cy="300082"/>
          </a:xfrm>
          <a:prstGeom prst="rect">
            <a:avLst/>
          </a:prstGeom>
          <a:noFill/>
        </p:spPr>
        <p:txBody>
          <a:bodyPr wrap="none" rtlCol="0">
            <a:spAutoFit/>
          </a:bodyPr>
          <a:lstStyle/>
          <a:p>
            <a:endParaRPr lang="en-US" sz="1350" dirty="0"/>
          </a:p>
        </p:txBody>
      </p:sp>
      <p:sp>
        <p:nvSpPr>
          <p:cNvPr id="5" name="Title 4">
            <a:extLst>
              <a:ext uri="{FF2B5EF4-FFF2-40B4-BE49-F238E27FC236}">
                <a16:creationId xmlns:a16="http://schemas.microsoft.com/office/drawing/2014/main" id="{49318B26-E241-364A-B79E-FFA30D186FDE}"/>
              </a:ext>
            </a:extLst>
          </p:cNvPr>
          <p:cNvSpPr>
            <a:spLocks noGrp="1"/>
          </p:cNvSpPr>
          <p:nvPr>
            <p:ph type="title"/>
          </p:nvPr>
        </p:nvSpPr>
        <p:spPr>
          <a:xfrm>
            <a:off x="457200" y="2560118"/>
            <a:ext cx="4029076" cy="1737765"/>
          </a:xfrm>
        </p:spPr>
        <p:txBody>
          <a:bodyPr/>
          <a:lstStyle>
            <a:lvl1pPr>
              <a:defRPr>
                <a:solidFill>
                  <a:schemeClr val="accent3"/>
                </a:solidFill>
              </a:defRPr>
            </a:lvl1pPr>
          </a:lstStyle>
          <a:p>
            <a:endParaRPr lang="en-US" dirty="0"/>
          </a:p>
        </p:txBody>
      </p:sp>
    </p:spTree>
    <p:extLst>
      <p:ext uri="{BB962C8B-B14F-4D97-AF65-F5344CB8AC3E}">
        <p14:creationId xmlns:p14="http://schemas.microsoft.com/office/powerpoint/2010/main" val="215286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 Whit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7CB8BEB-C271-4D49-9664-8B7478244E9F}"/>
              </a:ext>
            </a:extLst>
          </p:cNvPr>
          <p:cNvSpPr>
            <a:spLocks noGrp="1"/>
          </p:cNvSpPr>
          <p:nvPr>
            <p:ph type="subTitle" idx="1" hasCustomPrompt="1"/>
          </p:nvPr>
        </p:nvSpPr>
        <p:spPr>
          <a:xfrm>
            <a:off x="2910330" y="3786672"/>
            <a:ext cx="5776470" cy="453153"/>
          </a:xfrm>
          <a:prstGeom prst="rect">
            <a:avLst/>
          </a:prstGeom>
        </p:spPr>
        <p:txBody>
          <a:bodyPr>
            <a:normAutofit/>
          </a:bodyPr>
          <a:lstStyle>
            <a:lvl1pPr marL="0" indent="0" algn="l">
              <a:buNone/>
              <a:defRPr sz="1800" b="1" i="0" baseline="0">
                <a:solidFill>
                  <a:srgbClr val="E85724"/>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add text</a:t>
            </a:r>
          </a:p>
        </p:txBody>
      </p:sp>
      <p:sp>
        <p:nvSpPr>
          <p:cNvPr id="11" name="TextBox 10">
            <a:extLst>
              <a:ext uri="{FF2B5EF4-FFF2-40B4-BE49-F238E27FC236}">
                <a16:creationId xmlns:a16="http://schemas.microsoft.com/office/drawing/2014/main" id="{6D85AB88-1024-C24D-AD8C-68E22CFAE12D}"/>
              </a:ext>
            </a:extLst>
          </p:cNvPr>
          <p:cNvSpPr txBox="1"/>
          <p:nvPr userDrawn="1"/>
        </p:nvSpPr>
        <p:spPr>
          <a:xfrm>
            <a:off x="275734" y="-216816"/>
            <a:ext cx="184731" cy="300082"/>
          </a:xfrm>
          <a:prstGeom prst="rect">
            <a:avLst/>
          </a:prstGeom>
          <a:noFill/>
        </p:spPr>
        <p:txBody>
          <a:bodyPr wrap="none" rtlCol="0">
            <a:spAutoFit/>
          </a:bodyPr>
          <a:lstStyle/>
          <a:p>
            <a:endParaRPr lang="en-US" sz="1350" dirty="0"/>
          </a:p>
        </p:txBody>
      </p:sp>
      <p:sp>
        <p:nvSpPr>
          <p:cNvPr id="25" name="Title 24">
            <a:extLst>
              <a:ext uri="{FF2B5EF4-FFF2-40B4-BE49-F238E27FC236}">
                <a16:creationId xmlns:a16="http://schemas.microsoft.com/office/drawing/2014/main" id="{4B3B56FC-44FB-F04F-9C38-659442F7BDDD}"/>
              </a:ext>
            </a:extLst>
          </p:cNvPr>
          <p:cNvSpPr>
            <a:spLocks noGrp="1"/>
          </p:cNvSpPr>
          <p:nvPr>
            <p:ph type="title"/>
          </p:nvPr>
        </p:nvSpPr>
        <p:spPr>
          <a:xfrm>
            <a:off x="2909088" y="2624477"/>
            <a:ext cx="5777713" cy="1044502"/>
          </a:xfrm>
          <a:prstGeom prst="rect">
            <a:avLst/>
          </a:prstGeom>
        </p:spPr>
        <p:txBody>
          <a:bodyPr anchor="b" anchorCtr="0"/>
          <a:lstStyle>
            <a:lvl1pPr algn="l">
              <a:defRPr baseline="0">
                <a:solidFill>
                  <a:schemeClr val="tx1"/>
                </a:solidFill>
              </a:defRPr>
            </a:lvl1pPr>
          </a:lstStyle>
          <a:p>
            <a:endParaRPr lang="en-US" dirty="0"/>
          </a:p>
        </p:txBody>
      </p:sp>
    </p:spTree>
    <p:extLst>
      <p:ext uri="{BB962C8B-B14F-4D97-AF65-F5344CB8AC3E}">
        <p14:creationId xmlns:p14="http://schemas.microsoft.com/office/powerpoint/2010/main" val="971283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Just Copy - White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CC469-1B4A-3E4F-A1FF-B3692E5FFAFF}"/>
              </a:ext>
            </a:extLst>
          </p:cNvPr>
          <p:cNvSpPr>
            <a:spLocks noGrp="1"/>
          </p:cNvSpPr>
          <p:nvPr>
            <p:ph type="title" hasCustomPrompt="1"/>
          </p:nvPr>
        </p:nvSpPr>
        <p:spPr>
          <a:xfrm>
            <a:off x="457200" y="365126"/>
            <a:ext cx="8213756" cy="1325563"/>
          </a:xfrm>
        </p:spPr>
        <p:txBody>
          <a:bodyPr anchor="b" anchorCtr="0"/>
          <a:lstStyle/>
          <a:p>
            <a:r>
              <a:rPr lang="en-US" dirty="0"/>
              <a:t>Click to add title</a:t>
            </a:r>
          </a:p>
        </p:txBody>
      </p:sp>
      <p:sp>
        <p:nvSpPr>
          <p:cNvPr id="3" name="Footer Placeholder 2">
            <a:extLst>
              <a:ext uri="{FF2B5EF4-FFF2-40B4-BE49-F238E27FC236}">
                <a16:creationId xmlns:a16="http://schemas.microsoft.com/office/drawing/2014/main" id="{7ACFDCA7-5EB4-6B4B-8A97-21C39086CA71}"/>
              </a:ext>
            </a:extLst>
          </p:cNvPr>
          <p:cNvSpPr>
            <a:spLocks noGrp="1"/>
          </p:cNvSpPr>
          <p:nvPr>
            <p:ph type="ftr" sz="quarter" idx="10"/>
          </p:nvPr>
        </p:nvSpPr>
        <p:spPr>
          <a:xfrm>
            <a:off x="4998677" y="6356351"/>
            <a:ext cx="3086100" cy="365125"/>
          </a:xfrm>
        </p:spPr>
        <p:txBody>
          <a:bodyPr/>
          <a:lstStyle/>
          <a:p>
            <a:endParaRPr lang="en-US" dirty="0"/>
          </a:p>
        </p:txBody>
      </p:sp>
      <p:sp>
        <p:nvSpPr>
          <p:cNvPr id="4" name="Slide Number Placeholder 3">
            <a:extLst>
              <a:ext uri="{FF2B5EF4-FFF2-40B4-BE49-F238E27FC236}">
                <a16:creationId xmlns:a16="http://schemas.microsoft.com/office/drawing/2014/main" id="{31A1880C-A743-404F-BFDD-0A1235F3C8DA}"/>
              </a:ext>
            </a:extLst>
          </p:cNvPr>
          <p:cNvSpPr>
            <a:spLocks noGrp="1"/>
          </p:cNvSpPr>
          <p:nvPr>
            <p:ph type="sldNum" sz="quarter" idx="11"/>
          </p:nvPr>
        </p:nvSpPr>
        <p:spPr/>
        <p:txBody>
          <a:bodyPr/>
          <a:lstStyle/>
          <a:p>
            <a:fld id="{6B79D34E-AA3A-DB45-98BC-5E033EE47F71}" type="slidenum">
              <a:rPr lang="en-US" smtClean="0"/>
              <a:t>‹#›</a:t>
            </a:fld>
            <a:endParaRPr lang="en-US" dirty="0"/>
          </a:p>
        </p:txBody>
      </p:sp>
      <p:sp>
        <p:nvSpPr>
          <p:cNvPr id="8" name="Text Placeholder 8">
            <a:extLst>
              <a:ext uri="{FF2B5EF4-FFF2-40B4-BE49-F238E27FC236}">
                <a16:creationId xmlns:a16="http://schemas.microsoft.com/office/drawing/2014/main" id="{284CE635-9D40-6041-91AD-FD982329A9C6}"/>
              </a:ext>
            </a:extLst>
          </p:cNvPr>
          <p:cNvSpPr>
            <a:spLocks noGrp="1"/>
          </p:cNvSpPr>
          <p:nvPr>
            <p:ph type="body" sz="quarter" idx="18" hasCustomPrompt="1"/>
          </p:nvPr>
        </p:nvSpPr>
        <p:spPr>
          <a:xfrm>
            <a:off x="457200" y="1994282"/>
            <a:ext cx="8213756" cy="4062486"/>
          </a:xfrm>
          <a:prstGeom prst="rect">
            <a:avLst/>
          </a:prstGeom>
        </p:spPr>
        <p:txBody>
          <a:bodyPr/>
          <a:lstStyle>
            <a:lvl1pPr marL="0" indent="0">
              <a:spcAft>
                <a:spcPts val="450"/>
              </a:spcAft>
              <a:buClr>
                <a:schemeClr val="accent1"/>
              </a:buClr>
              <a:buSzPct val="80000"/>
              <a:buNone/>
              <a:defRPr sz="2700" b="0" i="0" baseline="0">
                <a:solidFill>
                  <a:schemeClr val="bg2">
                    <a:lumMod val="25000"/>
                  </a:schemeClr>
                </a:solidFill>
              </a:defRPr>
            </a:lvl1pPr>
            <a:lvl2pPr>
              <a:spcAft>
                <a:spcPts val="450"/>
              </a:spcAft>
              <a:buClr>
                <a:schemeClr val="accent1"/>
              </a:buClr>
              <a:buSzPct val="80000"/>
              <a:defRPr sz="2700" baseline="0">
                <a:solidFill>
                  <a:schemeClr val="bg2">
                    <a:lumMod val="25000"/>
                  </a:schemeClr>
                </a:solidFill>
              </a:defRPr>
            </a:lvl2pPr>
            <a:lvl3pPr>
              <a:spcAft>
                <a:spcPts val="450"/>
              </a:spcAft>
              <a:buClr>
                <a:schemeClr val="accent1"/>
              </a:buClr>
              <a:buSzPct val="80000"/>
              <a:defRPr sz="2700" baseline="0">
                <a:solidFill>
                  <a:schemeClr val="bg2">
                    <a:lumMod val="25000"/>
                  </a:schemeClr>
                </a:solidFill>
              </a:defRPr>
            </a:lvl3pPr>
            <a:lvl4pPr>
              <a:spcAft>
                <a:spcPts val="450"/>
              </a:spcAft>
              <a:buClr>
                <a:schemeClr val="accent1"/>
              </a:buClr>
              <a:buSzPct val="80000"/>
              <a:defRPr sz="1200" baseline="0">
                <a:solidFill>
                  <a:schemeClr val="bg2">
                    <a:lumMod val="25000"/>
                  </a:schemeClr>
                </a:solidFill>
              </a:defRPr>
            </a:lvl4pPr>
            <a:lvl5pPr>
              <a:spcAft>
                <a:spcPts val="450"/>
              </a:spcAft>
              <a:buClr>
                <a:schemeClr val="accent1"/>
              </a:buClr>
              <a:buSzPct val="80000"/>
              <a:defRPr sz="1200" baseline="0">
                <a:solidFill>
                  <a:schemeClr val="bg2">
                    <a:lumMod val="25000"/>
                  </a:schemeClr>
                </a:solidFill>
              </a:defRPr>
            </a:lvl5pPr>
          </a:lstStyle>
          <a:p>
            <a:pPr lvl="0"/>
            <a:r>
              <a:rPr lang="en-US" dirty="0"/>
              <a:t>Click to add text </a:t>
            </a:r>
          </a:p>
          <a:p>
            <a:pPr lvl="1"/>
            <a:r>
              <a:rPr lang="en-US" dirty="0"/>
              <a:t>Second level</a:t>
            </a:r>
          </a:p>
          <a:p>
            <a:pPr lvl="2"/>
            <a:r>
              <a:rPr lang="en-US" dirty="0"/>
              <a:t>Third level</a:t>
            </a:r>
          </a:p>
        </p:txBody>
      </p:sp>
    </p:spTree>
    <p:extLst>
      <p:ext uri="{BB962C8B-B14F-4D97-AF65-F5344CB8AC3E}">
        <p14:creationId xmlns:p14="http://schemas.microsoft.com/office/powerpoint/2010/main" val="2668735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Just Copy - White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CC469-1B4A-3E4F-A1FF-B3692E5FFAFF}"/>
              </a:ext>
            </a:extLst>
          </p:cNvPr>
          <p:cNvSpPr>
            <a:spLocks noGrp="1"/>
          </p:cNvSpPr>
          <p:nvPr>
            <p:ph type="title" hasCustomPrompt="1"/>
          </p:nvPr>
        </p:nvSpPr>
        <p:spPr>
          <a:xfrm>
            <a:off x="457200" y="365126"/>
            <a:ext cx="8213756" cy="1325563"/>
          </a:xfrm>
        </p:spPr>
        <p:txBody>
          <a:bodyPr anchor="b" anchorCtr="0"/>
          <a:lstStyle/>
          <a:p>
            <a:r>
              <a:rPr lang="en-US" dirty="0"/>
              <a:t>Click to add title</a:t>
            </a:r>
          </a:p>
        </p:txBody>
      </p:sp>
      <p:sp>
        <p:nvSpPr>
          <p:cNvPr id="3" name="Footer Placeholder 2">
            <a:extLst>
              <a:ext uri="{FF2B5EF4-FFF2-40B4-BE49-F238E27FC236}">
                <a16:creationId xmlns:a16="http://schemas.microsoft.com/office/drawing/2014/main" id="{7ACFDCA7-5EB4-6B4B-8A97-21C39086CA71}"/>
              </a:ext>
            </a:extLst>
          </p:cNvPr>
          <p:cNvSpPr>
            <a:spLocks noGrp="1"/>
          </p:cNvSpPr>
          <p:nvPr>
            <p:ph type="ftr" sz="quarter" idx="10"/>
          </p:nvPr>
        </p:nvSpPr>
        <p:spPr>
          <a:xfrm>
            <a:off x="4998677" y="6356351"/>
            <a:ext cx="3086100" cy="365125"/>
          </a:xfrm>
        </p:spPr>
        <p:txBody>
          <a:bodyPr/>
          <a:lstStyle/>
          <a:p>
            <a:endParaRPr lang="en-US" dirty="0"/>
          </a:p>
        </p:txBody>
      </p:sp>
      <p:sp>
        <p:nvSpPr>
          <p:cNvPr id="4" name="Slide Number Placeholder 3">
            <a:extLst>
              <a:ext uri="{FF2B5EF4-FFF2-40B4-BE49-F238E27FC236}">
                <a16:creationId xmlns:a16="http://schemas.microsoft.com/office/drawing/2014/main" id="{31A1880C-A743-404F-BFDD-0A1235F3C8DA}"/>
              </a:ext>
            </a:extLst>
          </p:cNvPr>
          <p:cNvSpPr>
            <a:spLocks noGrp="1"/>
          </p:cNvSpPr>
          <p:nvPr>
            <p:ph type="sldNum" sz="quarter" idx="11"/>
          </p:nvPr>
        </p:nvSpPr>
        <p:spPr/>
        <p:txBody>
          <a:bodyPr/>
          <a:lstStyle/>
          <a:p>
            <a:fld id="{6B79D34E-AA3A-DB45-98BC-5E033EE47F71}" type="slidenum">
              <a:rPr lang="en-US" smtClean="0"/>
              <a:t>‹#›</a:t>
            </a:fld>
            <a:endParaRPr lang="en-US" dirty="0"/>
          </a:p>
        </p:txBody>
      </p:sp>
      <p:sp>
        <p:nvSpPr>
          <p:cNvPr id="8" name="Text Placeholder 8">
            <a:extLst>
              <a:ext uri="{FF2B5EF4-FFF2-40B4-BE49-F238E27FC236}">
                <a16:creationId xmlns:a16="http://schemas.microsoft.com/office/drawing/2014/main" id="{284CE635-9D40-6041-91AD-FD982329A9C6}"/>
              </a:ext>
            </a:extLst>
          </p:cNvPr>
          <p:cNvSpPr>
            <a:spLocks noGrp="1"/>
          </p:cNvSpPr>
          <p:nvPr>
            <p:ph type="body" sz="quarter" idx="18" hasCustomPrompt="1"/>
          </p:nvPr>
        </p:nvSpPr>
        <p:spPr>
          <a:xfrm>
            <a:off x="457200" y="1994282"/>
            <a:ext cx="8213756" cy="4062486"/>
          </a:xfrm>
          <a:prstGeom prst="rect">
            <a:avLst/>
          </a:prstGeom>
        </p:spPr>
        <p:txBody>
          <a:bodyPr/>
          <a:lstStyle>
            <a:lvl1pPr marL="0" indent="0">
              <a:spcAft>
                <a:spcPts val="450"/>
              </a:spcAft>
              <a:buClr>
                <a:schemeClr val="accent1"/>
              </a:buClr>
              <a:buSzPct val="80000"/>
              <a:buNone/>
              <a:defRPr sz="2700" b="0" i="0" baseline="0">
                <a:solidFill>
                  <a:schemeClr val="bg2">
                    <a:lumMod val="25000"/>
                  </a:schemeClr>
                </a:solidFill>
              </a:defRPr>
            </a:lvl1pPr>
            <a:lvl2pPr>
              <a:spcAft>
                <a:spcPts val="450"/>
              </a:spcAft>
              <a:buClr>
                <a:schemeClr val="accent1"/>
              </a:buClr>
              <a:buSzPct val="80000"/>
              <a:defRPr sz="2700" baseline="0">
                <a:solidFill>
                  <a:schemeClr val="bg2">
                    <a:lumMod val="25000"/>
                  </a:schemeClr>
                </a:solidFill>
              </a:defRPr>
            </a:lvl2pPr>
            <a:lvl3pPr>
              <a:spcAft>
                <a:spcPts val="450"/>
              </a:spcAft>
              <a:buClr>
                <a:schemeClr val="accent1"/>
              </a:buClr>
              <a:buSzPct val="80000"/>
              <a:defRPr sz="2700" baseline="0">
                <a:solidFill>
                  <a:schemeClr val="bg2">
                    <a:lumMod val="25000"/>
                  </a:schemeClr>
                </a:solidFill>
              </a:defRPr>
            </a:lvl3pPr>
            <a:lvl4pPr>
              <a:spcAft>
                <a:spcPts val="450"/>
              </a:spcAft>
              <a:buClr>
                <a:schemeClr val="accent1"/>
              </a:buClr>
              <a:buSzPct val="80000"/>
              <a:defRPr sz="1200" baseline="0">
                <a:solidFill>
                  <a:schemeClr val="bg2">
                    <a:lumMod val="25000"/>
                  </a:schemeClr>
                </a:solidFill>
              </a:defRPr>
            </a:lvl4pPr>
            <a:lvl5pPr>
              <a:spcAft>
                <a:spcPts val="450"/>
              </a:spcAft>
              <a:buClr>
                <a:schemeClr val="accent1"/>
              </a:buClr>
              <a:buSzPct val="80000"/>
              <a:defRPr sz="1200" baseline="0">
                <a:solidFill>
                  <a:schemeClr val="bg2">
                    <a:lumMod val="25000"/>
                  </a:schemeClr>
                </a:solidFill>
              </a:defRPr>
            </a:lvl5pPr>
          </a:lstStyle>
          <a:p>
            <a:pPr lvl="0"/>
            <a:r>
              <a:rPr lang="en-US" dirty="0"/>
              <a:t>Click to add text</a:t>
            </a:r>
          </a:p>
          <a:p>
            <a:pPr lvl="1"/>
            <a:r>
              <a:rPr lang="en-US" dirty="0"/>
              <a:t>Second level</a:t>
            </a:r>
          </a:p>
          <a:p>
            <a:pPr lvl="2"/>
            <a:r>
              <a:rPr lang="en-US" dirty="0"/>
              <a:t>Third level</a:t>
            </a:r>
          </a:p>
        </p:txBody>
      </p:sp>
    </p:spTree>
    <p:extLst>
      <p:ext uri="{BB962C8B-B14F-4D97-AF65-F5344CB8AC3E}">
        <p14:creationId xmlns:p14="http://schemas.microsoft.com/office/powerpoint/2010/main" val="130106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Just Copy - White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CC469-1B4A-3E4F-A1FF-B3692E5FFAFF}"/>
              </a:ext>
            </a:extLst>
          </p:cNvPr>
          <p:cNvSpPr>
            <a:spLocks noGrp="1"/>
          </p:cNvSpPr>
          <p:nvPr>
            <p:ph type="title" hasCustomPrompt="1"/>
          </p:nvPr>
        </p:nvSpPr>
        <p:spPr>
          <a:xfrm>
            <a:off x="457200" y="365126"/>
            <a:ext cx="8213756" cy="4713869"/>
          </a:xfrm>
        </p:spPr>
        <p:txBody>
          <a:bodyPr anchor="ctr" anchorCtr="0"/>
          <a:lstStyle>
            <a:lvl1pPr algn="ctr">
              <a:defRPr sz="4050" baseline="0"/>
            </a:lvl1pPr>
          </a:lstStyle>
          <a:p>
            <a:r>
              <a:rPr lang="en-US" dirty="0"/>
              <a:t>Click to add Text</a:t>
            </a:r>
          </a:p>
        </p:txBody>
      </p:sp>
      <p:sp>
        <p:nvSpPr>
          <p:cNvPr id="3" name="Footer Placeholder 2">
            <a:extLst>
              <a:ext uri="{FF2B5EF4-FFF2-40B4-BE49-F238E27FC236}">
                <a16:creationId xmlns:a16="http://schemas.microsoft.com/office/drawing/2014/main" id="{7ACFDCA7-5EB4-6B4B-8A97-21C39086CA71}"/>
              </a:ext>
            </a:extLst>
          </p:cNvPr>
          <p:cNvSpPr>
            <a:spLocks noGrp="1"/>
          </p:cNvSpPr>
          <p:nvPr>
            <p:ph type="ftr" sz="quarter" idx="10"/>
          </p:nvPr>
        </p:nvSpPr>
        <p:spPr>
          <a:xfrm>
            <a:off x="4998677" y="6356351"/>
            <a:ext cx="3086100" cy="365125"/>
          </a:xfrm>
        </p:spPr>
        <p:txBody>
          <a:bodyPr/>
          <a:lstStyle/>
          <a:p>
            <a:endParaRPr lang="en-US" dirty="0"/>
          </a:p>
        </p:txBody>
      </p:sp>
      <p:sp>
        <p:nvSpPr>
          <p:cNvPr id="4" name="Slide Number Placeholder 3">
            <a:extLst>
              <a:ext uri="{FF2B5EF4-FFF2-40B4-BE49-F238E27FC236}">
                <a16:creationId xmlns:a16="http://schemas.microsoft.com/office/drawing/2014/main" id="{31A1880C-A743-404F-BFDD-0A1235F3C8DA}"/>
              </a:ext>
            </a:extLst>
          </p:cNvPr>
          <p:cNvSpPr>
            <a:spLocks noGrp="1"/>
          </p:cNvSpPr>
          <p:nvPr>
            <p:ph type="sldNum" sz="quarter" idx="11"/>
          </p:nvPr>
        </p:nvSpPr>
        <p:spPr/>
        <p:txBody>
          <a:bodyPr/>
          <a:lstStyle/>
          <a:p>
            <a:fld id="{6B79D34E-AA3A-DB45-98BC-5E033EE47F71}" type="slidenum">
              <a:rPr lang="en-US" smtClean="0"/>
              <a:t>‹#›</a:t>
            </a:fld>
            <a:endParaRPr lang="en-US" dirty="0"/>
          </a:p>
        </p:txBody>
      </p:sp>
      <p:sp>
        <p:nvSpPr>
          <p:cNvPr id="7" name="Text Placeholder 6">
            <a:extLst>
              <a:ext uri="{FF2B5EF4-FFF2-40B4-BE49-F238E27FC236}">
                <a16:creationId xmlns:a16="http://schemas.microsoft.com/office/drawing/2014/main" id="{73DE261E-C0CA-EC4F-8C81-5780AF7DB92A}"/>
              </a:ext>
            </a:extLst>
          </p:cNvPr>
          <p:cNvSpPr>
            <a:spLocks noGrp="1"/>
          </p:cNvSpPr>
          <p:nvPr>
            <p:ph type="body" sz="quarter" idx="12" hasCustomPrompt="1"/>
          </p:nvPr>
        </p:nvSpPr>
        <p:spPr>
          <a:xfrm>
            <a:off x="2073474" y="5621904"/>
            <a:ext cx="4997053" cy="569912"/>
          </a:xfrm>
          <a:prstGeom prst="rect">
            <a:avLst/>
          </a:prstGeom>
        </p:spPr>
        <p:txBody>
          <a:bodyPr/>
          <a:lstStyle>
            <a:lvl1pPr marL="0" indent="0" algn="ctr">
              <a:buNone/>
              <a:defRPr sz="2100" b="0" i="0" baseline="0">
                <a:solidFill>
                  <a:schemeClr val="accent3"/>
                </a:solidFill>
              </a:defRPr>
            </a:lvl1pPr>
            <a:lvl2pPr algn="ctr">
              <a:defRPr sz="2100" baseline="0">
                <a:solidFill>
                  <a:schemeClr val="accent3"/>
                </a:solidFill>
              </a:defRPr>
            </a:lvl2pPr>
            <a:lvl3pPr algn="ctr">
              <a:defRPr sz="2100" baseline="0">
                <a:solidFill>
                  <a:schemeClr val="accent3"/>
                </a:solidFill>
              </a:defRPr>
            </a:lvl3pPr>
            <a:lvl4pPr algn="ctr">
              <a:defRPr sz="2100" baseline="0">
                <a:solidFill>
                  <a:schemeClr val="accent3"/>
                </a:solidFill>
              </a:defRPr>
            </a:lvl4pPr>
            <a:lvl5pPr algn="ctr">
              <a:defRPr sz="2100" baseline="0">
                <a:solidFill>
                  <a:schemeClr val="accent3"/>
                </a:solidFill>
              </a:defRPr>
            </a:lvl5pPr>
          </a:lstStyle>
          <a:p>
            <a:pPr lvl="0"/>
            <a:r>
              <a:rPr lang="en-US" dirty="0"/>
              <a:t>Click to edit title</a:t>
            </a:r>
          </a:p>
        </p:txBody>
      </p:sp>
    </p:spTree>
    <p:extLst>
      <p:ext uri="{BB962C8B-B14F-4D97-AF65-F5344CB8AC3E}">
        <p14:creationId xmlns:p14="http://schemas.microsoft.com/office/powerpoint/2010/main" val="1041328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Just Copy - White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CC469-1B4A-3E4F-A1FF-B3692E5FFAFF}"/>
              </a:ext>
            </a:extLst>
          </p:cNvPr>
          <p:cNvSpPr>
            <a:spLocks noGrp="1"/>
          </p:cNvSpPr>
          <p:nvPr>
            <p:ph type="title" hasCustomPrompt="1"/>
          </p:nvPr>
        </p:nvSpPr>
        <p:spPr>
          <a:xfrm>
            <a:off x="457200" y="1241818"/>
            <a:ext cx="8213756" cy="829932"/>
          </a:xfrm>
        </p:spPr>
        <p:txBody>
          <a:bodyPr anchor="ctr" anchorCtr="0"/>
          <a:lstStyle>
            <a:lvl1pPr algn="l">
              <a:defRPr sz="3000" baseline="0"/>
            </a:lvl1pPr>
          </a:lstStyle>
          <a:p>
            <a:r>
              <a:rPr lang="en-US" dirty="0"/>
              <a:t>Click to add text</a:t>
            </a:r>
          </a:p>
        </p:txBody>
      </p:sp>
      <p:sp>
        <p:nvSpPr>
          <p:cNvPr id="3" name="Footer Placeholder 2">
            <a:extLst>
              <a:ext uri="{FF2B5EF4-FFF2-40B4-BE49-F238E27FC236}">
                <a16:creationId xmlns:a16="http://schemas.microsoft.com/office/drawing/2014/main" id="{7ACFDCA7-5EB4-6B4B-8A97-21C39086CA71}"/>
              </a:ext>
            </a:extLst>
          </p:cNvPr>
          <p:cNvSpPr>
            <a:spLocks noGrp="1"/>
          </p:cNvSpPr>
          <p:nvPr>
            <p:ph type="ftr" sz="quarter" idx="10"/>
          </p:nvPr>
        </p:nvSpPr>
        <p:spPr>
          <a:xfrm>
            <a:off x="4998677" y="6356351"/>
            <a:ext cx="3086100" cy="365125"/>
          </a:xfrm>
        </p:spPr>
        <p:txBody>
          <a:bodyPr/>
          <a:lstStyle/>
          <a:p>
            <a:endParaRPr lang="en-US" dirty="0"/>
          </a:p>
        </p:txBody>
      </p:sp>
      <p:sp>
        <p:nvSpPr>
          <p:cNvPr id="4" name="Slide Number Placeholder 3">
            <a:extLst>
              <a:ext uri="{FF2B5EF4-FFF2-40B4-BE49-F238E27FC236}">
                <a16:creationId xmlns:a16="http://schemas.microsoft.com/office/drawing/2014/main" id="{31A1880C-A743-404F-BFDD-0A1235F3C8DA}"/>
              </a:ext>
            </a:extLst>
          </p:cNvPr>
          <p:cNvSpPr>
            <a:spLocks noGrp="1"/>
          </p:cNvSpPr>
          <p:nvPr>
            <p:ph type="sldNum" sz="quarter" idx="11"/>
          </p:nvPr>
        </p:nvSpPr>
        <p:spPr/>
        <p:txBody>
          <a:bodyPr/>
          <a:lstStyle/>
          <a:p>
            <a:fld id="{6B79D34E-AA3A-DB45-98BC-5E033EE47F71}" type="slidenum">
              <a:rPr lang="en-US" smtClean="0"/>
              <a:t>‹#›</a:t>
            </a:fld>
            <a:endParaRPr lang="en-US" dirty="0"/>
          </a:p>
        </p:txBody>
      </p:sp>
      <p:sp>
        <p:nvSpPr>
          <p:cNvPr id="7" name="Text Placeholder 6">
            <a:extLst>
              <a:ext uri="{FF2B5EF4-FFF2-40B4-BE49-F238E27FC236}">
                <a16:creationId xmlns:a16="http://schemas.microsoft.com/office/drawing/2014/main" id="{73DE261E-C0CA-EC4F-8C81-5780AF7DB92A}"/>
              </a:ext>
            </a:extLst>
          </p:cNvPr>
          <p:cNvSpPr>
            <a:spLocks noGrp="1"/>
          </p:cNvSpPr>
          <p:nvPr>
            <p:ph type="body" sz="quarter" idx="12" hasCustomPrompt="1"/>
          </p:nvPr>
        </p:nvSpPr>
        <p:spPr>
          <a:xfrm>
            <a:off x="2073474" y="5621904"/>
            <a:ext cx="4997053" cy="569912"/>
          </a:xfrm>
          <a:prstGeom prst="rect">
            <a:avLst/>
          </a:prstGeom>
        </p:spPr>
        <p:txBody>
          <a:bodyPr/>
          <a:lstStyle>
            <a:lvl1pPr marL="0" indent="0" algn="ctr">
              <a:buNone/>
              <a:defRPr sz="2100" b="0" i="0" baseline="0">
                <a:solidFill>
                  <a:schemeClr val="accent1"/>
                </a:solidFill>
              </a:defRPr>
            </a:lvl1pPr>
            <a:lvl2pPr algn="ctr">
              <a:defRPr sz="2100" baseline="0">
                <a:solidFill>
                  <a:schemeClr val="accent3"/>
                </a:solidFill>
              </a:defRPr>
            </a:lvl2pPr>
            <a:lvl3pPr algn="ctr">
              <a:defRPr sz="2100" baseline="0">
                <a:solidFill>
                  <a:schemeClr val="accent3"/>
                </a:solidFill>
              </a:defRPr>
            </a:lvl3pPr>
            <a:lvl4pPr algn="ctr">
              <a:defRPr sz="2100" baseline="0">
                <a:solidFill>
                  <a:schemeClr val="accent3"/>
                </a:solidFill>
              </a:defRPr>
            </a:lvl4pPr>
            <a:lvl5pPr algn="ctr">
              <a:defRPr sz="2100" baseline="0">
                <a:solidFill>
                  <a:schemeClr val="accent3"/>
                </a:solidFill>
              </a:defRPr>
            </a:lvl5pPr>
          </a:lstStyle>
          <a:p>
            <a:pPr lvl="0"/>
            <a:r>
              <a:rPr lang="en-US" dirty="0"/>
              <a:t>Click to edit title</a:t>
            </a:r>
          </a:p>
        </p:txBody>
      </p:sp>
      <p:sp>
        <p:nvSpPr>
          <p:cNvPr id="6" name="Text Placeholder 5">
            <a:extLst>
              <a:ext uri="{FF2B5EF4-FFF2-40B4-BE49-F238E27FC236}">
                <a16:creationId xmlns:a16="http://schemas.microsoft.com/office/drawing/2014/main" id="{759CE7B8-219E-7141-AC39-B6812D1BB35B}"/>
              </a:ext>
            </a:extLst>
          </p:cNvPr>
          <p:cNvSpPr>
            <a:spLocks noGrp="1"/>
          </p:cNvSpPr>
          <p:nvPr>
            <p:ph type="body" sz="quarter" idx="13" hasCustomPrompt="1"/>
          </p:nvPr>
        </p:nvSpPr>
        <p:spPr>
          <a:xfrm>
            <a:off x="457201" y="2236284"/>
            <a:ext cx="8214122" cy="3221086"/>
          </a:xfrm>
          <a:prstGeom prst="rect">
            <a:avLst/>
          </a:prstGeom>
        </p:spPr>
        <p:txBody>
          <a:bodyPr/>
          <a:lstStyle>
            <a:lvl1pPr marL="0" indent="0">
              <a:buNone/>
              <a:defRPr sz="2400" b="0" i="0" baseline="0">
                <a:solidFill>
                  <a:schemeClr val="tx1"/>
                </a:solidFill>
              </a:defRPr>
            </a:lvl1pPr>
            <a:lvl2pPr marL="342900" indent="0">
              <a:buNone/>
              <a:defRPr sz="2400" baseline="0">
                <a:solidFill>
                  <a:schemeClr val="tx1"/>
                </a:solidFill>
              </a:defRPr>
            </a:lvl2pPr>
            <a:lvl3pPr>
              <a:defRPr sz="2400" baseline="0">
                <a:solidFill>
                  <a:schemeClr val="tx1"/>
                </a:solidFill>
              </a:defRPr>
            </a:lvl3pPr>
            <a:lvl4pPr>
              <a:defRPr sz="2400" baseline="0">
                <a:solidFill>
                  <a:schemeClr val="tx1"/>
                </a:solidFill>
              </a:defRPr>
            </a:lvl4pPr>
            <a:lvl5pPr>
              <a:defRPr sz="2400" baseline="0">
                <a:solidFill>
                  <a:schemeClr val="tx1"/>
                </a:solidFill>
              </a:defRPr>
            </a:lvl5pPr>
          </a:lstStyle>
          <a:p>
            <a:pPr lvl="0"/>
            <a:r>
              <a:rPr lang="en-US" dirty="0"/>
              <a:t>Click to add text</a:t>
            </a:r>
          </a:p>
        </p:txBody>
      </p:sp>
    </p:spTree>
    <p:extLst>
      <p:ext uri="{BB962C8B-B14F-4D97-AF65-F5344CB8AC3E}">
        <p14:creationId xmlns:p14="http://schemas.microsoft.com/office/powerpoint/2010/main" val="2660875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C4FB253-A003-5543-8867-AC40DFF989E0}"/>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2EADBA99-545D-F44A-8DD4-3897FE0D7696}"/>
              </a:ext>
            </a:extLst>
          </p:cNvPr>
          <p:cNvSpPr>
            <a:spLocks noGrp="1"/>
          </p:cNvSpPr>
          <p:nvPr>
            <p:ph type="sldNum" sz="quarter" idx="11"/>
          </p:nvPr>
        </p:nvSpPr>
        <p:spPr/>
        <p:txBody>
          <a:bodyPr/>
          <a:lstStyle/>
          <a:p>
            <a:fld id="{616517D7-E9BC-C446-8089-B414241263F9}" type="slidenum">
              <a:rPr lang="en-US" smtClean="0"/>
              <a:t>‹#›</a:t>
            </a:fld>
            <a:endParaRPr lang="en-US"/>
          </a:p>
        </p:txBody>
      </p:sp>
      <p:sp>
        <p:nvSpPr>
          <p:cNvPr id="6" name="Content Placeholder 5">
            <a:extLst>
              <a:ext uri="{FF2B5EF4-FFF2-40B4-BE49-F238E27FC236}">
                <a16:creationId xmlns:a16="http://schemas.microsoft.com/office/drawing/2014/main" id="{2F17B048-2D4C-C142-A012-732227E10B53}"/>
              </a:ext>
            </a:extLst>
          </p:cNvPr>
          <p:cNvSpPr>
            <a:spLocks noGrp="1"/>
          </p:cNvSpPr>
          <p:nvPr>
            <p:ph sz="quarter" idx="12" hasCustomPrompt="1"/>
          </p:nvPr>
        </p:nvSpPr>
        <p:spPr>
          <a:xfrm>
            <a:off x="0" y="0"/>
            <a:ext cx="9144000" cy="6858000"/>
          </a:xfrm>
          <a:prstGeom prst="rect">
            <a:avLst/>
          </a:prstGeom>
        </p:spPr>
        <p:txBody>
          <a:bodyPr/>
          <a:lstStyle>
            <a:lvl1pPr marL="0" indent="0">
              <a:buNone/>
              <a:defRPr/>
            </a:lvl1pPr>
          </a:lstStyle>
          <a:p>
            <a:pPr lvl="0"/>
            <a:r>
              <a:rPr lang="en-US" dirty="0"/>
              <a:t>Click to add photo</a:t>
            </a:r>
          </a:p>
        </p:txBody>
      </p:sp>
    </p:spTree>
    <p:extLst>
      <p:ext uri="{BB962C8B-B14F-4D97-AF65-F5344CB8AC3E}">
        <p14:creationId xmlns:p14="http://schemas.microsoft.com/office/powerpoint/2010/main" val="3505665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C4FB253-A003-5543-8867-AC40DFF989E0}"/>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2EADBA99-545D-F44A-8DD4-3897FE0D7696}"/>
              </a:ext>
            </a:extLst>
          </p:cNvPr>
          <p:cNvSpPr>
            <a:spLocks noGrp="1"/>
          </p:cNvSpPr>
          <p:nvPr>
            <p:ph type="sldNum" sz="quarter" idx="11"/>
          </p:nvPr>
        </p:nvSpPr>
        <p:spPr/>
        <p:txBody>
          <a:bodyPr/>
          <a:lstStyle/>
          <a:p>
            <a:fld id="{616517D7-E9BC-C446-8089-B414241263F9}" type="slidenum">
              <a:rPr lang="en-US" smtClean="0"/>
              <a:t>‹#›</a:t>
            </a:fld>
            <a:endParaRPr lang="en-US"/>
          </a:p>
        </p:txBody>
      </p:sp>
      <p:sp>
        <p:nvSpPr>
          <p:cNvPr id="6" name="Content Placeholder 5">
            <a:extLst>
              <a:ext uri="{FF2B5EF4-FFF2-40B4-BE49-F238E27FC236}">
                <a16:creationId xmlns:a16="http://schemas.microsoft.com/office/drawing/2014/main" id="{2F17B048-2D4C-C142-A012-732227E10B53}"/>
              </a:ext>
            </a:extLst>
          </p:cNvPr>
          <p:cNvSpPr>
            <a:spLocks noGrp="1"/>
          </p:cNvSpPr>
          <p:nvPr>
            <p:ph sz="quarter" idx="12" hasCustomPrompt="1"/>
          </p:nvPr>
        </p:nvSpPr>
        <p:spPr>
          <a:xfrm>
            <a:off x="457200" y="365352"/>
            <a:ext cx="4046903" cy="5898924"/>
          </a:xfrm>
          <a:prstGeom prst="rect">
            <a:avLst/>
          </a:prstGeom>
        </p:spPr>
        <p:txBody>
          <a:bodyPr/>
          <a:lstStyle>
            <a:lvl1pPr marL="0" indent="0">
              <a:buNone/>
              <a:defRPr/>
            </a:lvl1pPr>
          </a:lstStyle>
          <a:p>
            <a:pPr lvl="0"/>
            <a:r>
              <a:rPr lang="en-US" dirty="0"/>
              <a:t>Click to add photo or text</a:t>
            </a:r>
          </a:p>
        </p:txBody>
      </p:sp>
      <p:sp>
        <p:nvSpPr>
          <p:cNvPr id="5" name="Content Placeholder 5">
            <a:extLst>
              <a:ext uri="{FF2B5EF4-FFF2-40B4-BE49-F238E27FC236}">
                <a16:creationId xmlns:a16="http://schemas.microsoft.com/office/drawing/2014/main" id="{71632AFE-92D6-174C-9792-B1902C1F2B9B}"/>
              </a:ext>
            </a:extLst>
          </p:cNvPr>
          <p:cNvSpPr>
            <a:spLocks noGrp="1"/>
          </p:cNvSpPr>
          <p:nvPr>
            <p:ph sz="quarter" idx="13" hasCustomPrompt="1"/>
          </p:nvPr>
        </p:nvSpPr>
        <p:spPr>
          <a:xfrm>
            <a:off x="4651215" y="365125"/>
            <a:ext cx="4035586" cy="5893084"/>
          </a:xfrm>
          <a:prstGeom prst="rect">
            <a:avLst/>
          </a:prstGeom>
        </p:spPr>
        <p:txBody>
          <a:bodyPr/>
          <a:lstStyle>
            <a:lvl1pPr marL="0" indent="0">
              <a:buNone/>
              <a:defRPr/>
            </a:lvl1pPr>
          </a:lstStyle>
          <a:p>
            <a:pPr lvl="0"/>
            <a:r>
              <a:rPr lang="en-US" dirty="0"/>
              <a:t>Click to add photo or text</a:t>
            </a:r>
          </a:p>
        </p:txBody>
      </p:sp>
    </p:spTree>
    <p:extLst>
      <p:ext uri="{BB962C8B-B14F-4D97-AF65-F5344CB8AC3E}">
        <p14:creationId xmlns:p14="http://schemas.microsoft.com/office/powerpoint/2010/main" val="3422527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D3D8B-3051-3D4F-9678-B572B1144531}"/>
              </a:ext>
            </a:extLst>
          </p:cNvPr>
          <p:cNvSpPr>
            <a:spLocks noGrp="1"/>
          </p:cNvSpPr>
          <p:nvPr>
            <p:ph type="title" hasCustomPrompt="1"/>
          </p:nvPr>
        </p:nvSpPr>
        <p:spPr/>
        <p:txBody>
          <a:bodyPr/>
          <a:lstStyle/>
          <a:p>
            <a:r>
              <a:rPr lang="en-US" dirty="0"/>
              <a:t>Click to edit title</a:t>
            </a:r>
          </a:p>
        </p:txBody>
      </p:sp>
      <p:sp>
        <p:nvSpPr>
          <p:cNvPr id="3" name="Footer Placeholder 2">
            <a:extLst>
              <a:ext uri="{FF2B5EF4-FFF2-40B4-BE49-F238E27FC236}">
                <a16:creationId xmlns:a16="http://schemas.microsoft.com/office/drawing/2014/main" id="{A7081B4F-BF56-8B49-80AA-464D9B614679}"/>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D7D31A68-EF2D-F54D-B6D3-4A425FE2A414}"/>
              </a:ext>
            </a:extLst>
          </p:cNvPr>
          <p:cNvSpPr>
            <a:spLocks noGrp="1"/>
          </p:cNvSpPr>
          <p:nvPr>
            <p:ph type="sldNum" sz="quarter" idx="11"/>
          </p:nvPr>
        </p:nvSpPr>
        <p:spPr/>
        <p:txBody>
          <a:bodyPr/>
          <a:lstStyle/>
          <a:p>
            <a:fld id="{BE31913E-D2DF-3942-9FFD-4F7689387BA4}" type="slidenum">
              <a:rPr lang="en-US" smtClean="0"/>
              <a:pPr/>
              <a:t>‹#›</a:t>
            </a:fld>
            <a:endParaRPr lang="en-US" dirty="0"/>
          </a:p>
        </p:txBody>
      </p:sp>
    </p:spTree>
    <p:extLst>
      <p:ext uri="{BB962C8B-B14F-4D97-AF65-F5344CB8AC3E}">
        <p14:creationId xmlns:p14="http://schemas.microsoft.com/office/powerpoint/2010/main" val="737980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7814A-DF03-E243-98CE-CB62E0DA0220}"/>
              </a:ext>
            </a:extLst>
          </p:cNvPr>
          <p:cNvSpPr>
            <a:spLocks noGrp="1"/>
          </p:cNvSpPr>
          <p:nvPr>
            <p:ph type="title" hasCustomPrompt="1"/>
          </p:nvPr>
        </p:nvSpPr>
        <p:spPr/>
        <p:txBody>
          <a:bodyPr/>
          <a:lstStyle/>
          <a:p>
            <a:r>
              <a:rPr lang="en-US" dirty="0"/>
              <a:t>Click to edit title</a:t>
            </a:r>
          </a:p>
        </p:txBody>
      </p:sp>
      <p:sp>
        <p:nvSpPr>
          <p:cNvPr id="3" name="Footer Placeholder 2">
            <a:extLst>
              <a:ext uri="{FF2B5EF4-FFF2-40B4-BE49-F238E27FC236}">
                <a16:creationId xmlns:a16="http://schemas.microsoft.com/office/drawing/2014/main" id="{A1C500ED-25FD-674B-B5F0-59BFC4E9F432}"/>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6DD68EB0-EA45-7841-B7F8-B2D9EF2BC53A}"/>
              </a:ext>
            </a:extLst>
          </p:cNvPr>
          <p:cNvSpPr>
            <a:spLocks noGrp="1"/>
          </p:cNvSpPr>
          <p:nvPr>
            <p:ph type="sldNum" sz="quarter" idx="11"/>
          </p:nvPr>
        </p:nvSpPr>
        <p:spPr/>
        <p:txBody>
          <a:bodyPr/>
          <a:lstStyle/>
          <a:p>
            <a:fld id="{BE31913E-D2DF-3942-9FFD-4F7689387BA4}" type="slidenum">
              <a:rPr lang="en-US" smtClean="0"/>
              <a:pPr/>
              <a:t>‹#›</a:t>
            </a:fld>
            <a:endParaRPr lang="en-US" dirty="0"/>
          </a:p>
        </p:txBody>
      </p:sp>
      <p:sp>
        <p:nvSpPr>
          <p:cNvPr id="6" name="Text Placeholder 5">
            <a:extLst>
              <a:ext uri="{FF2B5EF4-FFF2-40B4-BE49-F238E27FC236}">
                <a16:creationId xmlns:a16="http://schemas.microsoft.com/office/drawing/2014/main" id="{B5291FA5-1E3E-0544-9421-BFE1DE90A7AE}"/>
              </a:ext>
            </a:extLst>
          </p:cNvPr>
          <p:cNvSpPr>
            <a:spLocks noGrp="1"/>
          </p:cNvSpPr>
          <p:nvPr>
            <p:ph type="body" sz="quarter" idx="12"/>
          </p:nvPr>
        </p:nvSpPr>
        <p:spPr>
          <a:xfrm>
            <a:off x="457200" y="4119564"/>
            <a:ext cx="8229600" cy="968375"/>
          </a:xfrm>
          <a:prstGeom prst="rect">
            <a:avLst/>
          </a:prstGeom>
        </p:spPr>
        <p:txBody>
          <a:bodyPr/>
          <a:lstStyle>
            <a:lvl1pPr marL="0" indent="0">
              <a:buNone/>
              <a:defRPr sz="3300" baseline="0">
                <a:solidFill>
                  <a:schemeClr val="bg1"/>
                </a:solidFill>
              </a:defRPr>
            </a:lvl1pPr>
          </a:lstStyle>
          <a:p>
            <a:pPr lvl="0"/>
            <a:endParaRPr lang="en-US" dirty="0"/>
          </a:p>
        </p:txBody>
      </p:sp>
    </p:spTree>
    <p:extLst>
      <p:ext uri="{BB962C8B-B14F-4D97-AF65-F5344CB8AC3E}">
        <p14:creationId xmlns:p14="http://schemas.microsoft.com/office/powerpoint/2010/main" val="14206008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theme" Target="../theme/theme10.xml"/><Relationship Id="rId1" Type="http://schemas.openxmlformats.org/officeDocument/2006/relationships/slideLayout" Target="../slideLayouts/slideLayout13.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1.xml"/><Relationship Id="rId1"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image" Target="../media/image3.pn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3.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theme" Target="../theme/theme9.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066BBC-DE61-E84D-970D-A980B3B59291}"/>
              </a:ext>
            </a:extLst>
          </p:cNvPr>
          <p:cNvSpPr>
            <a:spLocks noGrp="1"/>
          </p:cNvSpPr>
          <p:nvPr>
            <p:ph type="title"/>
          </p:nvPr>
        </p:nvSpPr>
        <p:spPr>
          <a:xfrm>
            <a:off x="2909087" y="2314189"/>
            <a:ext cx="5777713" cy="1325563"/>
          </a:xfrm>
          <a:prstGeom prst="rect">
            <a:avLst/>
          </a:prstGeom>
        </p:spPr>
        <p:txBody>
          <a:bodyPr vert="horz" lIns="91440" tIns="45720" rIns="91440" bIns="45720" rtlCol="0" anchor="b" anchorCtr="0">
            <a:normAutofit/>
          </a:bodyPr>
          <a:lstStyle/>
          <a:p>
            <a:r>
              <a:rPr lang="en-US" dirty="0"/>
              <a:t> </a:t>
            </a:r>
          </a:p>
        </p:txBody>
      </p:sp>
      <p:pic>
        <p:nvPicPr>
          <p:cNvPr id="9" name="Picture 8">
            <a:extLst>
              <a:ext uri="{FF2B5EF4-FFF2-40B4-BE49-F238E27FC236}">
                <a16:creationId xmlns:a16="http://schemas.microsoft.com/office/drawing/2014/main" id="{5D829805-9DF3-DA4C-B093-18B7D7C21E11}"/>
              </a:ext>
            </a:extLst>
          </p:cNvPr>
          <p:cNvPicPr>
            <a:picLocks noChangeAspect="1"/>
          </p:cNvPicPr>
          <p:nvPr userDrawn="1"/>
        </p:nvPicPr>
        <p:blipFill>
          <a:blip r:embed="rId3"/>
          <a:stretch>
            <a:fillRect/>
          </a:stretch>
        </p:blipFill>
        <p:spPr>
          <a:xfrm>
            <a:off x="457200" y="2835527"/>
            <a:ext cx="1635759" cy="1019598"/>
          </a:xfrm>
          <a:prstGeom prst="rect">
            <a:avLst/>
          </a:prstGeom>
        </p:spPr>
      </p:pic>
      <p:cxnSp>
        <p:nvCxnSpPr>
          <p:cNvPr id="6" name="Straight Connector 5">
            <a:extLst>
              <a:ext uri="{FF2B5EF4-FFF2-40B4-BE49-F238E27FC236}">
                <a16:creationId xmlns:a16="http://schemas.microsoft.com/office/drawing/2014/main" id="{BC176F03-06EF-D34D-8762-F7F951CC499A}"/>
              </a:ext>
            </a:extLst>
          </p:cNvPr>
          <p:cNvCxnSpPr/>
          <p:nvPr userDrawn="1"/>
        </p:nvCxnSpPr>
        <p:spPr>
          <a:xfrm>
            <a:off x="2428875" y="1188721"/>
            <a:ext cx="0" cy="4463359"/>
          </a:xfrm>
          <a:prstGeom prst="line">
            <a:avLst/>
          </a:prstGeom>
          <a:ln w="19050">
            <a:solidFill>
              <a:srgbClr val="FE5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CE27637-8733-4A4A-B3AA-714BA699C713}"/>
              </a:ext>
            </a:extLst>
          </p:cNvPr>
          <p:cNvCxnSpPr>
            <a:cxnSpLocks/>
          </p:cNvCxnSpPr>
          <p:nvPr userDrawn="1"/>
        </p:nvCxnSpPr>
        <p:spPr>
          <a:xfrm flipH="1">
            <a:off x="2898240" y="3639751"/>
            <a:ext cx="5788562" cy="0"/>
          </a:xfrm>
          <a:prstGeom prst="line">
            <a:avLst/>
          </a:prstGeom>
          <a:ln w="12700">
            <a:solidFill>
              <a:srgbClr val="FE5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2758868"/>
      </p:ext>
    </p:extLst>
  </p:cSld>
  <p:clrMap bg1="lt1" tx1="dk1" bg2="lt2" tx2="dk2" accent1="accent1" accent2="accent2" accent3="accent3" accent4="accent4" accent5="accent5" accent6="accent6" hlink="hlink" folHlink="folHlink"/>
  <p:sldLayoutIdLst>
    <p:sldLayoutId id="2147483726" r:id="rId1"/>
  </p:sldLayoutIdLst>
  <p:hf hdr="0" dt="0"/>
  <p:txStyles>
    <p:titleStyle>
      <a:lvl1pPr algn="l" defTabSz="685800" rtl="0" eaLnBrk="1" fontAlgn="b" latinLnBrk="0" hangingPunct="1">
        <a:lnSpc>
          <a:spcPct val="90000"/>
        </a:lnSpc>
        <a:spcBef>
          <a:spcPct val="0"/>
        </a:spcBef>
        <a:buNone/>
        <a:defRPr sz="4950" b="1" i="0" kern="1200" baseline="0">
          <a:solidFill>
            <a:schemeClr val="tx1"/>
          </a:solidFill>
          <a:latin typeface="Arial" panose="020B0604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baseline="0">
          <a:solidFill>
            <a:srgbClr val="6D6E7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baseline="0">
          <a:solidFill>
            <a:srgbClr val="6D6E7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baseline="0">
          <a:solidFill>
            <a:srgbClr val="6D6E7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baseline="0">
          <a:solidFill>
            <a:srgbClr val="6D6E7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baseline="0">
          <a:solidFill>
            <a:srgbClr val="6D6E7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288" userDrawn="1">
          <p15:clr>
            <a:srgbClr val="F26B43"/>
          </p15:clr>
        </p15:guide>
        <p15:guide id="4" pos="5472" userDrawn="1">
          <p15:clr>
            <a:srgbClr val="F26B43"/>
          </p15:clr>
        </p15:guide>
        <p15:guide id="5" orient="horz" pos="264" userDrawn="1">
          <p15:clr>
            <a:srgbClr val="F26B43"/>
          </p15:clr>
        </p15:guide>
        <p15:guide id="6" orient="horz" pos="4080" userDrawn="1">
          <p15:clr>
            <a:srgbClr val="F26B43"/>
          </p15:clr>
        </p15:guide>
        <p15:guide id="7" pos="1530" userDrawn="1">
          <p15:clr>
            <a:srgbClr val="F26B43"/>
          </p15:clr>
        </p15:guide>
        <p15:guide id="8" pos="4230" userDrawn="1">
          <p15:clr>
            <a:srgbClr val="F26B43"/>
          </p15:clr>
        </p15:guide>
        <p15:guide id="9" pos="1584" userDrawn="1">
          <p15:clr>
            <a:srgbClr val="F26B43"/>
          </p15:clr>
        </p15:guide>
        <p15:guide id="10" pos="1476" userDrawn="1">
          <p15:clr>
            <a:srgbClr val="F26B43"/>
          </p15:clr>
        </p15:guide>
        <p15:guide id="11" pos="4194" userDrawn="1">
          <p15:clr>
            <a:srgbClr val="F26B43"/>
          </p15:clr>
        </p15:guide>
        <p15:guide id="12" pos="4266" userDrawn="1">
          <p15:clr>
            <a:srgbClr val="F26B43"/>
          </p15:clr>
        </p15:guide>
        <p15:guide id="13" pos="2934" userDrawn="1">
          <p15:clr>
            <a:srgbClr val="F26B43"/>
          </p15:clr>
        </p15:guide>
        <p15:guide id="14" pos="2844"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066BBC-DE61-E84D-970D-A980B3B59291}"/>
              </a:ext>
            </a:extLst>
          </p:cNvPr>
          <p:cNvSpPr>
            <a:spLocks noGrp="1"/>
          </p:cNvSpPr>
          <p:nvPr>
            <p:ph type="title"/>
          </p:nvPr>
        </p:nvSpPr>
        <p:spPr>
          <a:xfrm>
            <a:off x="457202" y="2401589"/>
            <a:ext cx="4029075" cy="2054823"/>
          </a:xfrm>
          <a:prstGeom prst="rect">
            <a:avLst/>
          </a:prstGeom>
        </p:spPr>
        <p:txBody>
          <a:bodyPr vert="horz" lIns="91440" tIns="45720" rIns="91440" bIns="45720" rtlCol="0" anchor="ctr" anchorCtr="0">
            <a:normAutofit/>
          </a:bodyPr>
          <a:lstStyle/>
          <a:p>
            <a:r>
              <a:rPr lang="en-US" noProof="0" dirty="0"/>
              <a:t> </a:t>
            </a:r>
          </a:p>
        </p:txBody>
      </p:sp>
      <p:pic>
        <p:nvPicPr>
          <p:cNvPr id="3" name="Picture 2">
            <a:extLst>
              <a:ext uri="{FF2B5EF4-FFF2-40B4-BE49-F238E27FC236}">
                <a16:creationId xmlns:a16="http://schemas.microsoft.com/office/drawing/2014/main" id="{6D49D7DA-D28D-EB41-9AAA-7C4FEB4F0230}"/>
              </a:ext>
            </a:extLst>
          </p:cNvPr>
          <p:cNvPicPr>
            <a:picLocks noChangeAspect="1"/>
          </p:cNvPicPr>
          <p:nvPr userDrawn="1"/>
        </p:nvPicPr>
        <p:blipFill>
          <a:blip r:embed="rId3"/>
          <a:stretch>
            <a:fillRect/>
          </a:stretch>
        </p:blipFill>
        <p:spPr>
          <a:xfrm>
            <a:off x="4657725" y="-1157909"/>
            <a:ext cx="8691075" cy="8932377"/>
          </a:xfrm>
          <a:prstGeom prst="rect">
            <a:avLst/>
          </a:prstGeom>
        </p:spPr>
      </p:pic>
    </p:spTree>
    <p:extLst>
      <p:ext uri="{BB962C8B-B14F-4D97-AF65-F5344CB8AC3E}">
        <p14:creationId xmlns:p14="http://schemas.microsoft.com/office/powerpoint/2010/main" val="2853530208"/>
      </p:ext>
    </p:extLst>
  </p:cSld>
  <p:clrMap bg1="lt1" tx1="dk1" bg2="lt2" tx2="dk2" accent1="accent1" accent2="accent2" accent3="accent3" accent4="accent4" accent5="accent5" accent6="accent6" hlink="hlink" folHlink="folHlink"/>
  <p:sldLayoutIdLst>
    <p:sldLayoutId id="2147483762" r:id="rId1"/>
  </p:sldLayoutIdLst>
  <p:hf hdr="0" dt="0"/>
  <p:txStyles>
    <p:titleStyle>
      <a:lvl1pPr algn="l" defTabSz="685800" rtl="0" eaLnBrk="1" fontAlgn="b" latinLnBrk="0" hangingPunct="1">
        <a:lnSpc>
          <a:spcPct val="90000"/>
        </a:lnSpc>
        <a:spcBef>
          <a:spcPct val="0"/>
        </a:spcBef>
        <a:buNone/>
        <a:defRPr sz="3750" b="1" i="0" kern="1200" baseline="0">
          <a:solidFill>
            <a:schemeClr val="accent3"/>
          </a:solidFill>
          <a:latin typeface="Arial" panose="020B0604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baseline="0">
          <a:solidFill>
            <a:srgbClr val="6D6E7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baseline="0">
          <a:solidFill>
            <a:srgbClr val="6D6E7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baseline="0">
          <a:solidFill>
            <a:srgbClr val="6D6E7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baseline="0">
          <a:solidFill>
            <a:srgbClr val="6D6E7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baseline="0">
          <a:solidFill>
            <a:srgbClr val="6D6E7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288" userDrawn="1">
          <p15:clr>
            <a:srgbClr val="F26B43"/>
          </p15:clr>
        </p15:guide>
        <p15:guide id="4" pos="5472" userDrawn="1">
          <p15:clr>
            <a:srgbClr val="F26B43"/>
          </p15:clr>
        </p15:guide>
        <p15:guide id="5" orient="horz" pos="240" userDrawn="1">
          <p15:clr>
            <a:srgbClr val="F26B43"/>
          </p15:clr>
        </p15:guide>
        <p15:guide id="6" orient="horz" pos="4080" userDrawn="1">
          <p15:clr>
            <a:srgbClr val="F26B43"/>
          </p15:clr>
        </p15:guide>
        <p15:guide id="7" pos="1530" userDrawn="1">
          <p15:clr>
            <a:srgbClr val="F26B43"/>
          </p15:clr>
        </p15:guide>
        <p15:guide id="8" pos="4230" userDrawn="1">
          <p15:clr>
            <a:srgbClr val="F26B43"/>
          </p15:clr>
        </p15:guide>
        <p15:guide id="9" pos="1584" userDrawn="1">
          <p15:clr>
            <a:srgbClr val="F26B43"/>
          </p15:clr>
        </p15:guide>
        <p15:guide id="10" pos="1476" userDrawn="1">
          <p15:clr>
            <a:srgbClr val="F26B43"/>
          </p15:clr>
        </p15:guide>
        <p15:guide id="11" pos="4194" userDrawn="1">
          <p15:clr>
            <a:srgbClr val="F26B43"/>
          </p15:clr>
        </p15:guide>
        <p15:guide id="12" pos="4284" userDrawn="1">
          <p15:clr>
            <a:srgbClr val="F26B43"/>
          </p15:clr>
        </p15:guide>
        <p15:guide id="13" pos="2934" userDrawn="1">
          <p15:clr>
            <a:srgbClr val="F26B43"/>
          </p15:clr>
        </p15:guide>
        <p15:guide id="14" pos="2826" userDrawn="1">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066BBC-DE61-E84D-970D-A980B3B59291}"/>
              </a:ext>
            </a:extLst>
          </p:cNvPr>
          <p:cNvSpPr>
            <a:spLocks noGrp="1"/>
          </p:cNvSpPr>
          <p:nvPr>
            <p:ph type="title"/>
          </p:nvPr>
        </p:nvSpPr>
        <p:spPr>
          <a:xfrm>
            <a:off x="2909087" y="2314189"/>
            <a:ext cx="5777713" cy="1325563"/>
          </a:xfrm>
          <a:prstGeom prst="rect">
            <a:avLst/>
          </a:prstGeom>
        </p:spPr>
        <p:txBody>
          <a:bodyPr vert="horz" lIns="91440" tIns="45720" rIns="91440" bIns="45720" rtlCol="0" anchor="b" anchorCtr="0">
            <a:normAutofit/>
          </a:bodyPr>
          <a:lstStyle/>
          <a:p>
            <a:endParaRPr/>
          </a:p>
        </p:txBody>
      </p:sp>
      <p:pic>
        <p:nvPicPr>
          <p:cNvPr id="9" name="Picture 8">
            <a:extLst>
              <a:ext uri="{FF2B5EF4-FFF2-40B4-BE49-F238E27FC236}">
                <a16:creationId xmlns:a16="http://schemas.microsoft.com/office/drawing/2014/main" id="{5D829805-9DF3-DA4C-B093-18B7D7C21E11}"/>
              </a:ext>
            </a:extLst>
          </p:cNvPr>
          <p:cNvPicPr>
            <a:picLocks noChangeAspect="1"/>
          </p:cNvPicPr>
          <p:nvPr userDrawn="1"/>
        </p:nvPicPr>
        <p:blipFill>
          <a:blip r:embed="rId3"/>
          <a:stretch>
            <a:fillRect/>
          </a:stretch>
        </p:blipFill>
        <p:spPr>
          <a:xfrm>
            <a:off x="457200" y="2835527"/>
            <a:ext cx="1635759" cy="1019598"/>
          </a:xfrm>
          <a:prstGeom prst="rect">
            <a:avLst/>
          </a:prstGeom>
        </p:spPr>
      </p:pic>
      <p:cxnSp>
        <p:nvCxnSpPr>
          <p:cNvPr id="6" name="Straight Connector 5">
            <a:extLst>
              <a:ext uri="{FF2B5EF4-FFF2-40B4-BE49-F238E27FC236}">
                <a16:creationId xmlns:a16="http://schemas.microsoft.com/office/drawing/2014/main" id="{BC176F03-06EF-D34D-8762-F7F951CC499A}"/>
              </a:ext>
            </a:extLst>
          </p:cNvPr>
          <p:cNvCxnSpPr/>
          <p:nvPr userDrawn="1"/>
        </p:nvCxnSpPr>
        <p:spPr>
          <a:xfrm>
            <a:off x="2428875" y="1188721"/>
            <a:ext cx="0" cy="4463359"/>
          </a:xfrm>
          <a:prstGeom prst="line">
            <a:avLst/>
          </a:prstGeom>
          <a:ln w="19050">
            <a:solidFill>
              <a:srgbClr val="FE5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CE27637-8733-4A4A-B3AA-714BA699C713}"/>
              </a:ext>
            </a:extLst>
          </p:cNvPr>
          <p:cNvCxnSpPr>
            <a:cxnSpLocks/>
          </p:cNvCxnSpPr>
          <p:nvPr userDrawn="1"/>
        </p:nvCxnSpPr>
        <p:spPr>
          <a:xfrm flipH="1">
            <a:off x="2898240" y="3639751"/>
            <a:ext cx="5788562" cy="0"/>
          </a:xfrm>
          <a:prstGeom prst="line">
            <a:avLst/>
          </a:prstGeom>
          <a:ln w="12700">
            <a:solidFill>
              <a:srgbClr val="FE5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2758868"/>
      </p:ext>
    </p:extLst>
  </p:cSld>
  <p:clrMap bg1="lt1" tx1="dk1" bg2="lt2" tx2="dk2" accent1="accent1" accent2="accent2" accent3="accent3" accent4="accent4" accent5="accent5" accent6="accent6" hlink="hlink" folHlink="folHlink"/>
  <p:sldLayoutIdLst>
    <p:sldLayoutId id="2147483775" r:id="rId1"/>
  </p:sldLayoutIdLst>
  <p:hf hdr="0" dt="0"/>
  <p:txStyles>
    <p:titleStyle>
      <a:lvl1pPr algn="l" defTabSz="685800" rtl="0" eaLnBrk="1" fontAlgn="b" latinLnBrk="0" hangingPunct="1">
        <a:lnSpc>
          <a:spcPct val="90000"/>
        </a:lnSpc>
        <a:spcBef>
          <a:spcPct val="0"/>
        </a:spcBef>
        <a:buNone/>
        <a:defRPr sz="4950" b="1" i="0" kern="1200" baseline="0">
          <a:solidFill>
            <a:schemeClr val="tx1"/>
          </a:solidFill>
          <a:latin typeface="Arial" panose="020B0604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baseline="0">
          <a:solidFill>
            <a:srgbClr val="6D6E7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baseline="0">
          <a:solidFill>
            <a:srgbClr val="6D6E7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baseline="0">
          <a:solidFill>
            <a:srgbClr val="6D6E7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baseline="0">
          <a:solidFill>
            <a:srgbClr val="6D6E7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baseline="0">
          <a:solidFill>
            <a:srgbClr val="6D6E7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288" userDrawn="1">
          <p15:clr>
            <a:srgbClr val="F26B43"/>
          </p15:clr>
        </p15:guide>
        <p15:guide id="4" pos="5472" userDrawn="1">
          <p15:clr>
            <a:srgbClr val="F26B43"/>
          </p15:clr>
        </p15:guide>
        <p15:guide id="5" orient="horz" pos="264" userDrawn="1">
          <p15:clr>
            <a:srgbClr val="F26B43"/>
          </p15:clr>
        </p15:guide>
        <p15:guide id="6" orient="horz" pos="4080" userDrawn="1">
          <p15:clr>
            <a:srgbClr val="F26B43"/>
          </p15:clr>
        </p15:guide>
        <p15:guide id="7" pos="1530" userDrawn="1">
          <p15:clr>
            <a:srgbClr val="F26B43"/>
          </p15:clr>
        </p15:guide>
        <p15:guide id="8" pos="4230" userDrawn="1">
          <p15:clr>
            <a:srgbClr val="F26B43"/>
          </p15:clr>
        </p15:guide>
        <p15:guide id="9" pos="1584" userDrawn="1">
          <p15:clr>
            <a:srgbClr val="F26B43"/>
          </p15:clr>
        </p15:guide>
        <p15:guide id="10" pos="1476" userDrawn="1">
          <p15:clr>
            <a:srgbClr val="F26B43"/>
          </p15:clr>
        </p15:guide>
        <p15:guide id="11" pos="4194" userDrawn="1">
          <p15:clr>
            <a:srgbClr val="F26B43"/>
          </p15:clr>
        </p15:guide>
        <p15:guide id="12" pos="4266" userDrawn="1">
          <p15:clr>
            <a:srgbClr val="F26B43"/>
          </p15:clr>
        </p15:guide>
        <p15:guide id="13" pos="2934" userDrawn="1">
          <p15:clr>
            <a:srgbClr val="F26B43"/>
          </p15:clr>
        </p15:guide>
        <p15:guide id="14" pos="284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ECE50F-9EF9-5449-B9E5-42F8F0AF5098}"/>
              </a:ext>
            </a:extLst>
          </p:cNvPr>
          <p:cNvSpPr>
            <a:spLocks noGrp="1"/>
          </p:cNvSpPr>
          <p:nvPr>
            <p:ph type="title"/>
          </p:nvPr>
        </p:nvSpPr>
        <p:spPr>
          <a:xfrm>
            <a:off x="457200" y="365126"/>
            <a:ext cx="8229600" cy="1325563"/>
          </a:xfrm>
          <a:prstGeom prst="rect">
            <a:avLst/>
          </a:prstGeom>
        </p:spPr>
        <p:txBody>
          <a:bodyPr vert="horz" lIns="91440" tIns="45720" rIns="91440" bIns="45720" rtlCol="0" anchor="ctr">
            <a:noAutofit/>
          </a:bodyPr>
          <a:lstStyle/>
          <a:p>
            <a:r>
              <a:rPr lang="en-US" dirty="0"/>
              <a:t>Click to edit Master title</a:t>
            </a:r>
          </a:p>
        </p:txBody>
      </p:sp>
      <p:sp>
        <p:nvSpPr>
          <p:cNvPr id="5" name="Footer Placeholder 4">
            <a:extLst>
              <a:ext uri="{FF2B5EF4-FFF2-40B4-BE49-F238E27FC236}">
                <a16:creationId xmlns:a16="http://schemas.microsoft.com/office/drawing/2014/main" id="{B12196D4-56A7-1547-9F2F-F03B2454FA5B}"/>
              </a:ext>
            </a:extLst>
          </p:cNvPr>
          <p:cNvSpPr>
            <a:spLocks noGrp="1"/>
          </p:cNvSpPr>
          <p:nvPr>
            <p:ph type="ftr" sz="quarter" idx="3"/>
          </p:nvPr>
        </p:nvSpPr>
        <p:spPr>
          <a:xfrm>
            <a:off x="4998677" y="6356351"/>
            <a:ext cx="3086100" cy="365125"/>
          </a:xfrm>
          <a:prstGeom prst="rect">
            <a:avLst/>
          </a:prstGeom>
        </p:spPr>
        <p:txBody>
          <a:bodyPr vert="horz" lIns="91440" tIns="45720" rIns="91440" bIns="45720" rtlCol="0" anchor="ctr"/>
          <a:lstStyle>
            <a:lvl1pPr algn="r">
              <a:defRPr sz="900">
                <a:solidFill>
                  <a:schemeClr val="tx2"/>
                </a:solidFill>
              </a:defRPr>
            </a:lvl1pPr>
          </a:lstStyle>
          <a:p>
            <a:endParaRPr lang="en-US" dirty="0"/>
          </a:p>
        </p:txBody>
      </p:sp>
      <p:sp>
        <p:nvSpPr>
          <p:cNvPr id="6" name="Slide Number Placeholder 5">
            <a:extLst>
              <a:ext uri="{FF2B5EF4-FFF2-40B4-BE49-F238E27FC236}">
                <a16:creationId xmlns:a16="http://schemas.microsoft.com/office/drawing/2014/main" id="{5F481AF5-F38C-124F-A211-AF64B323B3CA}"/>
              </a:ext>
            </a:extLst>
          </p:cNvPr>
          <p:cNvSpPr>
            <a:spLocks noGrp="1"/>
          </p:cNvSpPr>
          <p:nvPr>
            <p:ph type="sldNum" sz="quarter" idx="4"/>
          </p:nvPr>
        </p:nvSpPr>
        <p:spPr>
          <a:xfrm>
            <a:off x="8101923" y="6356350"/>
            <a:ext cx="339491" cy="365125"/>
          </a:xfrm>
          <a:prstGeom prst="rect">
            <a:avLst/>
          </a:prstGeom>
        </p:spPr>
        <p:txBody>
          <a:bodyPr vert="horz" lIns="91440" tIns="45720" rIns="91440" bIns="45720" rtlCol="0" anchor="ctr"/>
          <a:lstStyle>
            <a:lvl1pPr algn="ctr">
              <a:defRPr sz="900">
                <a:solidFill>
                  <a:schemeClr val="tx2"/>
                </a:solidFill>
              </a:defRPr>
            </a:lvl1pPr>
          </a:lstStyle>
          <a:p>
            <a:fld id="{6B79D34E-AA3A-DB45-98BC-5E033EE47F71}" type="slidenum">
              <a:rPr lang="en-US" smtClean="0"/>
              <a:pPr/>
              <a:t>‹#›</a:t>
            </a:fld>
            <a:endParaRPr lang="en-US" dirty="0"/>
          </a:p>
        </p:txBody>
      </p:sp>
      <p:pic>
        <p:nvPicPr>
          <p:cNvPr id="7" name="Picture 6">
            <a:extLst>
              <a:ext uri="{FF2B5EF4-FFF2-40B4-BE49-F238E27FC236}">
                <a16:creationId xmlns:a16="http://schemas.microsoft.com/office/drawing/2014/main" id="{9A36FE67-453F-9445-BF75-420B8970B8EF}"/>
              </a:ext>
            </a:extLst>
          </p:cNvPr>
          <p:cNvPicPr>
            <a:picLocks noChangeAspect="1"/>
          </p:cNvPicPr>
          <p:nvPr userDrawn="1"/>
        </p:nvPicPr>
        <p:blipFill>
          <a:blip r:embed="rId3"/>
          <a:stretch>
            <a:fillRect/>
          </a:stretch>
        </p:blipFill>
        <p:spPr>
          <a:xfrm>
            <a:off x="8458200" y="6235549"/>
            <a:ext cx="505799" cy="544951"/>
          </a:xfrm>
          <a:prstGeom prst="rect">
            <a:avLst/>
          </a:prstGeom>
        </p:spPr>
      </p:pic>
      <p:cxnSp>
        <p:nvCxnSpPr>
          <p:cNvPr id="11" name="Straight Connector 10">
            <a:extLst>
              <a:ext uri="{FF2B5EF4-FFF2-40B4-BE49-F238E27FC236}">
                <a16:creationId xmlns:a16="http://schemas.microsoft.com/office/drawing/2014/main" id="{43794891-9BEF-7B47-BE2C-07F00832A7A9}"/>
              </a:ext>
            </a:extLst>
          </p:cNvPr>
          <p:cNvCxnSpPr>
            <a:cxnSpLocks/>
          </p:cNvCxnSpPr>
          <p:nvPr userDrawn="1"/>
        </p:nvCxnSpPr>
        <p:spPr>
          <a:xfrm>
            <a:off x="8101922" y="6356350"/>
            <a:ext cx="0" cy="36512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AD873E0-1BF7-DF4F-B912-E10D8C4E1E7E}"/>
              </a:ext>
            </a:extLst>
          </p:cNvPr>
          <p:cNvCxnSpPr>
            <a:cxnSpLocks/>
          </p:cNvCxnSpPr>
          <p:nvPr userDrawn="1"/>
        </p:nvCxnSpPr>
        <p:spPr>
          <a:xfrm flipH="1">
            <a:off x="-31687" y="1690688"/>
            <a:ext cx="9207374" cy="0"/>
          </a:xfrm>
          <a:prstGeom prst="line">
            <a:avLst/>
          </a:prstGeom>
          <a:ln w="12700">
            <a:solidFill>
              <a:srgbClr val="FE5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093338"/>
      </p:ext>
    </p:extLst>
  </p:cSld>
  <p:clrMap bg1="lt1" tx1="dk1" bg2="lt2" tx2="dk2" accent1="accent1" accent2="accent2" accent3="accent3" accent4="accent4" accent5="accent5" accent6="accent6" hlink="hlink" folHlink="folHlink"/>
  <p:sldLayoutIdLst>
    <p:sldLayoutId id="2147483708" r:id="rId1"/>
  </p:sldLayoutIdLst>
  <p:hf hdr="0" dt="0"/>
  <p:txStyles>
    <p:titleStyle>
      <a:lvl1pPr algn="l" defTabSz="685800" rtl="0" eaLnBrk="1" latinLnBrk="0" hangingPunct="1">
        <a:lnSpc>
          <a:spcPct val="90000"/>
        </a:lnSpc>
        <a:spcBef>
          <a:spcPct val="0"/>
        </a:spcBef>
        <a:buNone/>
        <a:defRPr sz="5400" b="1" i="0" kern="1200" baseline="0">
          <a:solidFill>
            <a:schemeClr val="accent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200" b="1" i="0" kern="1200" baseline="0">
          <a:solidFill>
            <a:schemeClr val="accent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975" kern="1200" baseline="0">
          <a:solidFill>
            <a:schemeClr val="tx2"/>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975" kern="1200" baseline="0">
          <a:solidFill>
            <a:schemeClr val="tx2"/>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975" kern="1200" baseline="0">
          <a:solidFill>
            <a:schemeClr val="tx2"/>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75" kern="1200" baseline="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ECE50F-9EF9-5449-B9E5-42F8F0AF5098}"/>
              </a:ext>
            </a:extLst>
          </p:cNvPr>
          <p:cNvSpPr>
            <a:spLocks noGrp="1"/>
          </p:cNvSpPr>
          <p:nvPr>
            <p:ph type="title"/>
          </p:nvPr>
        </p:nvSpPr>
        <p:spPr>
          <a:xfrm>
            <a:off x="457200" y="365126"/>
            <a:ext cx="8229600" cy="1325563"/>
          </a:xfrm>
          <a:prstGeom prst="rect">
            <a:avLst/>
          </a:prstGeom>
        </p:spPr>
        <p:txBody>
          <a:bodyPr vert="horz" lIns="91440" tIns="45720" rIns="91440" bIns="45720" rtlCol="0" anchor="ctr">
            <a:noAutofit/>
          </a:bodyPr>
          <a:lstStyle/>
          <a:p>
            <a:endParaRPr lang="en-US" dirty="0"/>
          </a:p>
        </p:txBody>
      </p:sp>
      <p:sp>
        <p:nvSpPr>
          <p:cNvPr id="5" name="Footer Placeholder 4">
            <a:extLst>
              <a:ext uri="{FF2B5EF4-FFF2-40B4-BE49-F238E27FC236}">
                <a16:creationId xmlns:a16="http://schemas.microsoft.com/office/drawing/2014/main" id="{B12196D4-56A7-1547-9F2F-F03B2454FA5B}"/>
              </a:ext>
            </a:extLst>
          </p:cNvPr>
          <p:cNvSpPr>
            <a:spLocks noGrp="1"/>
          </p:cNvSpPr>
          <p:nvPr>
            <p:ph type="ftr" sz="quarter" idx="3"/>
          </p:nvPr>
        </p:nvSpPr>
        <p:spPr>
          <a:xfrm>
            <a:off x="4998677" y="6356351"/>
            <a:ext cx="3086100" cy="365125"/>
          </a:xfrm>
          <a:prstGeom prst="rect">
            <a:avLst/>
          </a:prstGeom>
        </p:spPr>
        <p:txBody>
          <a:bodyPr vert="horz" lIns="91440" tIns="45720" rIns="91440" bIns="45720" rtlCol="0" anchor="ctr"/>
          <a:lstStyle>
            <a:lvl1pPr algn="r">
              <a:defRPr sz="900">
                <a:solidFill>
                  <a:schemeClr val="tx2"/>
                </a:solidFill>
              </a:defRPr>
            </a:lvl1pPr>
          </a:lstStyle>
          <a:p>
            <a:endParaRPr lang="en-US" dirty="0"/>
          </a:p>
        </p:txBody>
      </p:sp>
      <p:sp>
        <p:nvSpPr>
          <p:cNvPr id="6" name="Slide Number Placeholder 5">
            <a:extLst>
              <a:ext uri="{FF2B5EF4-FFF2-40B4-BE49-F238E27FC236}">
                <a16:creationId xmlns:a16="http://schemas.microsoft.com/office/drawing/2014/main" id="{5F481AF5-F38C-124F-A211-AF64B323B3CA}"/>
              </a:ext>
            </a:extLst>
          </p:cNvPr>
          <p:cNvSpPr>
            <a:spLocks noGrp="1"/>
          </p:cNvSpPr>
          <p:nvPr>
            <p:ph type="sldNum" sz="quarter" idx="4"/>
          </p:nvPr>
        </p:nvSpPr>
        <p:spPr>
          <a:xfrm>
            <a:off x="8101923" y="6356350"/>
            <a:ext cx="339491" cy="365125"/>
          </a:xfrm>
          <a:prstGeom prst="rect">
            <a:avLst/>
          </a:prstGeom>
        </p:spPr>
        <p:txBody>
          <a:bodyPr vert="horz" lIns="91440" tIns="45720" rIns="91440" bIns="45720" rtlCol="0" anchor="ctr"/>
          <a:lstStyle>
            <a:lvl1pPr algn="ctr">
              <a:defRPr sz="900">
                <a:solidFill>
                  <a:schemeClr val="tx2"/>
                </a:solidFill>
              </a:defRPr>
            </a:lvl1pPr>
          </a:lstStyle>
          <a:p>
            <a:fld id="{6B79D34E-AA3A-DB45-98BC-5E033EE47F71}" type="slidenum">
              <a:rPr lang="en-US" smtClean="0"/>
              <a:pPr/>
              <a:t>‹#›</a:t>
            </a:fld>
            <a:endParaRPr lang="en-US" dirty="0"/>
          </a:p>
        </p:txBody>
      </p:sp>
      <p:cxnSp>
        <p:nvCxnSpPr>
          <p:cNvPr id="11" name="Straight Connector 10">
            <a:extLst>
              <a:ext uri="{FF2B5EF4-FFF2-40B4-BE49-F238E27FC236}">
                <a16:creationId xmlns:a16="http://schemas.microsoft.com/office/drawing/2014/main" id="{43794891-9BEF-7B47-BE2C-07F00832A7A9}"/>
              </a:ext>
            </a:extLst>
          </p:cNvPr>
          <p:cNvCxnSpPr>
            <a:cxnSpLocks/>
          </p:cNvCxnSpPr>
          <p:nvPr userDrawn="1"/>
        </p:nvCxnSpPr>
        <p:spPr>
          <a:xfrm>
            <a:off x="8101922" y="6356350"/>
            <a:ext cx="0" cy="36512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AD873E0-1BF7-DF4F-B912-E10D8C4E1E7E}"/>
              </a:ext>
            </a:extLst>
          </p:cNvPr>
          <p:cNvCxnSpPr>
            <a:cxnSpLocks/>
          </p:cNvCxnSpPr>
          <p:nvPr userDrawn="1"/>
        </p:nvCxnSpPr>
        <p:spPr>
          <a:xfrm flipH="1">
            <a:off x="-31687" y="1690688"/>
            <a:ext cx="9207374" cy="0"/>
          </a:xfrm>
          <a:prstGeom prst="line">
            <a:avLst/>
          </a:prstGeom>
          <a:ln w="12700">
            <a:solidFill>
              <a:srgbClr val="00873E"/>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CC44D571-A829-AA4B-AA02-1084FDC45A64}"/>
              </a:ext>
            </a:extLst>
          </p:cNvPr>
          <p:cNvPicPr>
            <a:picLocks noChangeAspect="1"/>
          </p:cNvPicPr>
          <p:nvPr userDrawn="1"/>
        </p:nvPicPr>
        <p:blipFill>
          <a:blip r:embed="rId3"/>
          <a:stretch>
            <a:fillRect/>
          </a:stretch>
        </p:blipFill>
        <p:spPr>
          <a:xfrm>
            <a:off x="8458200" y="6235549"/>
            <a:ext cx="505799" cy="544951"/>
          </a:xfrm>
          <a:prstGeom prst="rect">
            <a:avLst/>
          </a:prstGeom>
        </p:spPr>
      </p:pic>
    </p:spTree>
    <p:extLst>
      <p:ext uri="{BB962C8B-B14F-4D97-AF65-F5344CB8AC3E}">
        <p14:creationId xmlns:p14="http://schemas.microsoft.com/office/powerpoint/2010/main" val="2532630827"/>
      </p:ext>
    </p:extLst>
  </p:cSld>
  <p:clrMap bg1="lt1" tx1="dk1" bg2="lt2" tx2="dk2" accent1="accent1" accent2="accent2" accent3="accent3" accent4="accent4" accent5="accent5" accent6="accent6" hlink="hlink" folHlink="folHlink"/>
  <p:sldLayoutIdLst>
    <p:sldLayoutId id="2147483764" r:id="rId1"/>
  </p:sldLayoutIdLst>
  <p:hf hdr="0" dt="0"/>
  <p:txStyles>
    <p:titleStyle>
      <a:lvl1pPr algn="l" defTabSz="685800" rtl="0" eaLnBrk="1" latinLnBrk="0" hangingPunct="1">
        <a:lnSpc>
          <a:spcPct val="90000"/>
        </a:lnSpc>
        <a:spcBef>
          <a:spcPct val="0"/>
        </a:spcBef>
        <a:buNone/>
        <a:defRPr sz="5400" b="1" i="0" kern="1200" baseline="0">
          <a:solidFill>
            <a:schemeClr val="accent3"/>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200" b="1" i="0" kern="1200" baseline="0">
          <a:solidFill>
            <a:schemeClr val="accent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975" kern="1200" baseline="0">
          <a:solidFill>
            <a:schemeClr val="tx2"/>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975" kern="1200" baseline="0">
          <a:solidFill>
            <a:schemeClr val="tx2"/>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975" kern="1200" baseline="0">
          <a:solidFill>
            <a:schemeClr val="tx2"/>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75" kern="1200" baseline="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ECE50F-9EF9-5449-B9E5-42F8F0AF5098}"/>
              </a:ext>
            </a:extLst>
          </p:cNvPr>
          <p:cNvSpPr>
            <a:spLocks noGrp="1"/>
          </p:cNvSpPr>
          <p:nvPr>
            <p:ph type="title"/>
          </p:nvPr>
        </p:nvSpPr>
        <p:spPr>
          <a:xfrm>
            <a:off x="457200" y="365126"/>
            <a:ext cx="8229600" cy="1325563"/>
          </a:xfrm>
          <a:prstGeom prst="rect">
            <a:avLst/>
          </a:prstGeom>
        </p:spPr>
        <p:txBody>
          <a:bodyPr vert="horz" lIns="91440" tIns="45720" rIns="91440" bIns="45720" rtlCol="0" anchor="ctr">
            <a:noAutofit/>
          </a:bodyPr>
          <a:lstStyle/>
          <a:p>
            <a:endParaRPr lang="en-US" dirty="0"/>
          </a:p>
        </p:txBody>
      </p:sp>
      <p:sp>
        <p:nvSpPr>
          <p:cNvPr id="5" name="Footer Placeholder 4">
            <a:extLst>
              <a:ext uri="{FF2B5EF4-FFF2-40B4-BE49-F238E27FC236}">
                <a16:creationId xmlns:a16="http://schemas.microsoft.com/office/drawing/2014/main" id="{B12196D4-56A7-1547-9F2F-F03B2454FA5B}"/>
              </a:ext>
            </a:extLst>
          </p:cNvPr>
          <p:cNvSpPr>
            <a:spLocks noGrp="1"/>
          </p:cNvSpPr>
          <p:nvPr>
            <p:ph type="ftr" sz="quarter" idx="3"/>
          </p:nvPr>
        </p:nvSpPr>
        <p:spPr>
          <a:xfrm>
            <a:off x="4998677" y="6356351"/>
            <a:ext cx="3086100" cy="365125"/>
          </a:xfrm>
          <a:prstGeom prst="rect">
            <a:avLst/>
          </a:prstGeom>
        </p:spPr>
        <p:txBody>
          <a:bodyPr vert="horz" lIns="91440" tIns="45720" rIns="91440" bIns="45720" rtlCol="0" anchor="ctr"/>
          <a:lstStyle>
            <a:lvl1pPr algn="r">
              <a:defRPr sz="900">
                <a:solidFill>
                  <a:schemeClr val="tx2"/>
                </a:solidFill>
              </a:defRPr>
            </a:lvl1pPr>
          </a:lstStyle>
          <a:p>
            <a:endParaRPr lang="en-US" dirty="0"/>
          </a:p>
        </p:txBody>
      </p:sp>
      <p:sp>
        <p:nvSpPr>
          <p:cNvPr id="6" name="Slide Number Placeholder 5">
            <a:extLst>
              <a:ext uri="{FF2B5EF4-FFF2-40B4-BE49-F238E27FC236}">
                <a16:creationId xmlns:a16="http://schemas.microsoft.com/office/drawing/2014/main" id="{5F481AF5-F38C-124F-A211-AF64B323B3CA}"/>
              </a:ext>
            </a:extLst>
          </p:cNvPr>
          <p:cNvSpPr>
            <a:spLocks noGrp="1"/>
          </p:cNvSpPr>
          <p:nvPr>
            <p:ph type="sldNum" sz="quarter" idx="4"/>
          </p:nvPr>
        </p:nvSpPr>
        <p:spPr>
          <a:xfrm>
            <a:off x="8101923" y="6356350"/>
            <a:ext cx="339491" cy="365125"/>
          </a:xfrm>
          <a:prstGeom prst="rect">
            <a:avLst/>
          </a:prstGeom>
        </p:spPr>
        <p:txBody>
          <a:bodyPr vert="horz" lIns="91440" tIns="45720" rIns="91440" bIns="45720" rtlCol="0" anchor="ctr"/>
          <a:lstStyle>
            <a:lvl1pPr algn="ctr">
              <a:defRPr sz="900">
                <a:solidFill>
                  <a:schemeClr val="tx2"/>
                </a:solidFill>
              </a:defRPr>
            </a:lvl1pPr>
          </a:lstStyle>
          <a:p>
            <a:fld id="{6B79D34E-AA3A-DB45-98BC-5E033EE47F71}" type="slidenum">
              <a:rPr lang="en-US" smtClean="0"/>
              <a:pPr/>
              <a:t>‹#›</a:t>
            </a:fld>
            <a:endParaRPr lang="en-US" dirty="0"/>
          </a:p>
        </p:txBody>
      </p:sp>
      <p:cxnSp>
        <p:nvCxnSpPr>
          <p:cNvPr id="11" name="Straight Connector 10">
            <a:extLst>
              <a:ext uri="{FF2B5EF4-FFF2-40B4-BE49-F238E27FC236}">
                <a16:creationId xmlns:a16="http://schemas.microsoft.com/office/drawing/2014/main" id="{43794891-9BEF-7B47-BE2C-07F00832A7A9}"/>
              </a:ext>
            </a:extLst>
          </p:cNvPr>
          <p:cNvCxnSpPr>
            <a:cxnSpLocks/>
          </p:cNvCxnSpPr>
          <p:nvPr userDrawn="1"/>
        </p:nvCxnSpPr>
        <p:spPr>
          <a:xfrm>
            <a:off x="8101922" y="6356350"/>
            <a:ext cx="0" cy="36512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AD873E0-1BF7-DF4F-B912-E10D8C4E1E7E}"/>
              </a:ext>
            </a:extLst>
          </p:cNvPr>
          <p:cNvCxnSpPr>
            <a:cxnSpLocks/>
          </p:cNvCxnSpPr>
          <p:nvPr userDrawn="1"/>
        </p:nvCxnSpPr>
        <p:spPr>
          <a:xfrm flipH="1">
            <a:off x="3543300" y="5529357"/>
            <a:ext cx="20574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3F1F700-513C-2B44-BF85-E1161BCAEFB9}"/>
              </a:ext>
            </a:extLst>
          </p:cNvPr>
          <p:cNvPicPr>
            <a:picLocks noChangeAspect="1"/>
          </p:cNvPicPr>
          <p:nvPr userDrawn="1"/>
        </p:nvPicPr>
        <p:blipFill>
          <a:blip r:embed="rId3"/>
          <a:stretch>
            <a:fillRect/>
          </a:stretch>
        </p:blipFill>
        <p:spPr>
          <a:xfrm>
            <a:off x="8458200" y="6235549"/>
            <a:ext cx="505799" cy="544951"/>
          </a:xfrm>
          <a:prstGeom prst="rect">
            <a:avLst/>
          </a:prstGeom>
        </p:spPr>
      </p:pic>
    </p:spTree>
    <p:extLst>
      <p:ext uri="{BB962C8B-B14F-4D97-AF65-F5344CB8AC3E}">
        <p14:creationId xmlns:p14="http://schemas.microsoft.com/office/powerpoint/2010/main" val="878588723"/>
      </p:ext>
    </p:extLst>
  </p:cSld>
  <p:clrMap bg1="lt1" tx1="dk1" bg2="lt2" tx2="dk2" accent1="accent1" accent2="accent2" accent3="accent3" accent4="accent4" accent5="accent5" accent6="accent6" hlink="hlink" folHlink="folHlink"/>
  <p:sldLayoutIdLst>
    <p:sldLayoutId id="2147483766" r:id="rId1"/>
  </p:sldLayoutIdLst>
  <p:hf hdr="0" dt="0"/>
  <p:txStyles>
    <p:titleStyle>
      <a:lvl1pPr algn="ctr" defTabSz="685800" rtl="0" eaLnBrk="1" latinLnBrk="0" hangingPunct="1">
        <a:lnSpc>
          <a:spcPct val="90000"/>
        </a:lnSpc>
        <a:spcBef>
          <a:spcPct val="0"/>
        </a:spcBef>
        <a:buNone/>
        <a:defRPr sz="4050" b="1" i="0" kern="1200" baseline="0">
          <a:solidFill>
            <a:schemeClr val="accent3"/>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200" b="1" i="0" kern="1200" baseline="0">
          <a:solidFill>
            <a:schemeClr val="accent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975" kern="1200" baseline="0">
          <a:solidFill>
            <a:schemeClr val="tx2"/>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975" kern="1200" baseline="0">
          <a:solidFill>
            <a:schemeClr val="tx2"/>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975" kern="1200" baseline="0">
          <a:solidFill>
            <a:schemeClr val="tx2"/>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75" kern="1200" baseline="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ECE50F-9EF9-5449-B9E5-42F8F0AF5098}"/>
              </a:ext>
            </a:extLst>
          </p:cNvPr>
          <p:cNvSpPr>
            <a:spLocks noGrp="1"/>
          </p:cNvSpPr>
          <p:nvPr>
            <p:ph type="title"/>
          </p:nvPr>
        </p:nvSpPr>
        <p:spPr>
          <a:xfrm>
            <a:off x="457200" y="365126"/>
            <a:ext cx="8229600" cy="1325563"/>
          </a:xfrm>
          <a:prstGeom prst="rect">
            <a:avLst/>
          </a:prstGeom>
        </p:spPr>
        <p:txBody>
          <a:bodyPr vert="horz" lIns="91440" tIns="45720" rIns="91440" bIns="45720" rtlCol="0" anchor="ctr">
            <a:noAutofit/>
          </a:bodyPr>
          <a:lstStyle/>
          <a:p>
            <a:endParaRPr lang="en-US" dirty="0"/>
          </a:p>
        </p:txBody>
      </p:sp>
      <p:sp>
        <p:nvSpPr>
          <p:cNvPr id="5" name="Footer Placeholder 4">
            <a:extLst>
              <a:ext uri="{FF2B5EF4-FFF2-40B4-BE49-F238E27FC236}">
                <a16:creationId xmlns:a16="http://schemas.microsoft.com/office/drawing/2014/main" id="{B12196D4-56A7-1547-9F2F-F03B2454FA5B}"/>
              </a:ext>
            </a:extLst>
          </p:cNvPr>
          <p:cNvSpPr>
            <a:spLocks noGrp="1"/>
          </p:cNvSpPr>
          <p:nvPr>
            <p:ph type="ftr" sz="quarter" idx="3"/>
          </p:nvPr>
        </p:nvSpPr>
        <p:spPr>
          <a:xfrm>
            <a:off x="4998677" y="6356351"/>
            <a:ext cx="3086100" cy="365125"/>
          </a:xfrm>
          <a:prstGeom prst="rect">
            <a:avLst/>
          </a:prstGeom>
        </p:spPr>
        <p:txBody>
          <a:bodyPr vert="horz" lIns="91440" tIns="45720" rIns="91440" bIns="45720" rtlCol="0" anchor="ctr"/>
          <a:lstStyle>
            <a:lvl1pPr algn="r">
              <a:defRPr sz="900">
                <a:solidFill>
                  <a:schemeClr val="tx2"/>
                </a:solidFill>
              </a:defRPr>
            </a:lvl1pPr>
          </a:lstStyle>
          <a:p>
            <a:endParaRPr lang="en-US" dirty="0"/>
          </a:p>
        </p:txBody>
      </p:sp>
      <p:sp>
        <p:nvSpPr>
          <p:cNvPr id="6" name="Slide Number Placeholder 5">
            <a:extLst>
              <a:ext uri="{FF2B5EF4-FFF2-40B4-BE49-F238E27FC236}">
                <a16:creationId xmlns:a16="http://schemas.microsoft.com/office/drawing/2014/main" id="{5F481AF5-F38C-124F-A211-AF64B323B3CA}"/>
              </a:ext>
            </a:extLst>
          </p:cNvPr>
          <p:cNvSpPr>
            <a:spLocks noGrp="1"/>
          </p:cNvSpPr>
          <p:nvPr>
            <p:ph type="sldNum" sz="quarter" idx="4"/>
          </p:nvPr>
        </p:nvSpPr>
        <p:spPr>
          <a:xfrm>
            <a:off x="8101923" y="6356350"/>
            <a:ext cx="339491" cy="365125"/>
          </a:xfrm>
          <a:prstGeom prst="rect">
            <a:avLst/>
          </a:prstGeom>
        </p:spPr>
        <p:txBody>
          <a:bodyPr vert="horz" lIns="91440" tIns="45720" rIns="91440" bIns="45720" rtlCol="0" anchor="ctr"/>
          <a:lstStyle>
            <a:lvl1pPr algn="ctr">
              <a:defRPr sz="900">
                <a:solidFill>
                  <a:schemeClr val="tx2"/>
                </a:solidFill>
              </a:defRPr>
            </a:lvl1pPr>
          </a:lstStyle>
          <a:p>
            <a:fld id="{6B79D34E-AA3A-DB45-98BC-5E033EE47F71}" type="slidenum">
              <a:rPr lang="en-US" smtClean="0"/>
              <a:pPr/>
              <a:t>‹#›</a:t>
            </a:fld>
            <a:endParaRPr lang="en-US" dirty="0"/>
          </a:p>
        </p:txBody>
      </p:sp>
      <p:cxnSp>
        <p:nvCxnSpPr>
          <p:cNvPr id="11" name="Straight Connector 10">
            <a:extLst>
              <a:ext uri="{FF2B5EF4-FFF2-40B4-BE49-F238E27FC236}">
                <a16:creationId xmlns:a16="http://schemas.microsoft.com/office/drawing/2014/main" id="{43794891-9BEF-7B47-BE2C-07F00832A7A9}"/>
              </a:ext>
            </a:extLst>
          </p:cNvPr>
          <p:cNvCxnSpPr>
            <a:cxnSpLocks/>
          </p:cNvCxnSpPr>
          <p:nvPr userDrawn="1"/>
        </p:nvCxnSpPr>
        <p:spPr>
          <a:xfrm>
            <a:off x="8101922" y="6356350"/>
            <a:ext cx="0" cy="36512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AD873E0-1BF7-DF4F-B912-E10D8C4E1E7E}"/>
              </a:ext>
            </a:extLst>
          </p:cNvPr>
          <p:cNvCxnSpPr>
            <a:cxnSpLocks/>
          </p:cNvCxnSpPr>
          <p:nvPr userDrawn="1"/>
        </p:nvCxnSpPr>
        <p:spPr>
          <a:xfrm flipH="1">
            <a:off x="3543300" y="5529357"/>
            <a:ext cx="20574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858B820-3D16-D543-BCB7-F97A16DB19BC}"/>
              </a:ext>
            </a:extLst>
          </p:cNvPr>
          <p:cNvPicPr>
            <a:picLocks noChangeAspect="1"/>
          </p:cNvPicPr>
          <p:nvPr userDrawn="1"/>
        </p:nvPicPr>
        <p:blipFill>
          <a:blip r:embed="rId3"/>
          <a:stretch>
            <a:fillRect/>
          </a:stretch>
        </p:blipFill>
        <p:spPr>
          <a:xfrm>
            <a:off x="8458200" y="6235549"/>
            <a:ext cx="505799" cy="544951"/>
          </a:xfrm>
          <a:prstGeom prst="rect">
            <a:avLst/>
          </a:prstGeom>
        </p:spPr>
      </p:pic>
    </p:spTree>
    <p:extLst>
      <p:ext uri="{BB962C8B-B14F-4D97-AF65-F5344CB8AC3E}">
        <p14:creationId xmlns:p14="http://schemas.microsoft.com/office/powerpoint/2010/main" val="1893477315"/>
      </p:ext>
    </p:extLst>
  </p:cSld>
  <p:clrMap bg1="lt1" tx1="dk1" bg2="lt2" tx2="dk2" accent1="accent1" accent2="accent2" accent3="accent3" accent4="accent4" accent5="accent5" accent6="accent6" hlink="hlink" folHlink="folHlink"/>
  <p:sldLayoutIdLst>
    <p:sldLayoutId id="2147483770" r:id="rId1"/>
  </p:sldLayoutIdLst>
  <p:hf hdr="0" dt="0"/>
  <p:txStyles>
    <p:titleStyle>
      <a:lvl1pPr algn="ctr" defTabSz="685800" rtl="0" eaLnBrk="1" latinLnBrk="0" hangingPunct="1">
        <a:lnSpc>
          <a:spcPct val="90000"/>
        </a:lnSpc>
        <a:spcBef>
          <a:spcPct val="0"/>
        </a:spcBef>
        <a:buNone/>
        <a:defRPr sz="4050" b="1" i="0" kern="1200" baseline="0">
          <a:solidFill>
            <a:schemeClr val="accent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200" b="1" i="0" kern="1200" baseline="0">
          <a:solidFill>
            <a:schemeClr val="accent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975" kern="1200" baseline="0">
          <a:solidFill>
            <a:schemeClr val="tx2"/>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975" kern="1200" baseline="0">
          <a:solidFill>
            <a:schemeClr val="tx2"/>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975" kern="1200" baseline="0">
          <a:solidFill>
            <a:schemeClr val="tx2"/>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75" kern="1200" baseline="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4272059C-96FD-0F43-88D3-C47048C91BF5}"/>
              </a:ext>
            </a:extLst>
          </p:cNvPr>
          <p:cNvSpPr>
            <a:spLocks noGrp="1"/>
          </p:cNvSpPr>
          <p:nvPr>
            <p:ph type="ftr" sz="quarter" idx="3"/>
          </p:nvPr>
        </p:nvSpPr>
        <p:spPr>
          <a:xfrm>
            <a:off x="5007071" y="6356351"/>
            <a:ext cx="3086100"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7736539-BCE0-6B4A-BA5D-DDBC9A3BC80F}"/>
              </a:ext>
            </a:extLst>
          </p:cNvPr>
          <p:cNvSpPr>
            <a:spLocks noGrp="1"/>
          </p:cNvSpPr>
          <p:nvPr>
            <p:ph type="sldNum" sz="quarter" idx="4"/>
          </p:nvPr>
        </p:nvSpPr>
        <p:spPr>
          <a:xfrm>
            <a:off x="8072801" y="6356351"/>
            <a:ext cx="33948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16517D7-E9BC-C446-8089-B414241263F9}" type="slidenum">
              <a:rPr lang="en-US" smtClean="0"/>
              <a:t>‹#›</a:t>
            </a:fld>
            <a:endParaRPr lang="en-US"/>
          </a:p>
        </p:txBody>
      </p:sp>
      <p:cxnSp>
        <p:nvCxnSpPr>
          <p:cNvPr id="10" name="Straight Connector 9">
            <a:extLst>
              <a:ext uri="{FF2B5EF4-FFF2-40B4-BE49-F238E27FC236}">
                <a16:creationId xmlns:a16="http://schemas.microsoft.com/office/drawing/2014/main" id="{2FFDE9B3-AC81-5143-8F5A-6CB08A3809ED}"/>
              </a:ext>
            </a:extLst>
          </p:cNvPr>
          <p:cNvCxnSpPr>
            <a:cxnSpLocks/>
          </p:cNvCxnSpPr>
          <p:nvPr userDrawn="1"/>
        </p:nvCxnSpPr>
        <p:spPr>
          <a:xfrm>
            <a:off x="8101922" y="6356350"/>
            <a:ext cx="0" cy="36512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24A7B3C4-F44C-1740-8AAB-755BEB7BB2CA}"/>
              </a:ext>
            </a:extLst>
          </p:cNvPr>
          <p:cNvPicPr>
            <a:picLocks noChangeAspect="1"/>
          </p:cNvPicPr>
          <p:nvPr userDrawn="1"/>
        </p:nvPicPr>
        <p:blipFill>
          <a:blip r:embed="rId4"/>
          <a:stretch>
            <a:fillRect/>
          </a:stretch>
        </p:blipFill>
        <p:spPr>
          <a:xfrm>
            <a:off x="8458200" y="6235549"/>
            <a:ext cx="505799" cy="544951"/>
          </a:xfrm>
          <a:prstGeom prst="rect">
            <a:avLst/>
          </a:prstGeom>
        </p:spPr>
      </p:pic>
    </p:spTree>
    <p:extLst>
      <p:ext uri="{BB962C8B-B14F-4D97-AF65-F5344CB8AC3E}">
        <p14:creationId xmlns:p14="http://schemas.microsoft.com/office/powerpoint/2010/main" val="2976960472"/>
      </p:ext>
    </p:extLst>
  </p:cSld>
  <p:clrMap bg1="lt1" tx1="dk1" bg2="lt2" tx2="dk2" accent1="accent1" accent2="accent2" accent3="accent3" accent4="accent4" accent5="accent5" accent6="accent6" hlink="hlink" folHlink="folHlink"/>
  <p:sldLayoutIdLst>
    <p:sldLayoutId id="2147483772" r:id="rId1"/>
    <p:sldLayoutId id="2147483773"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066BBC-DE61-E84D-970D-A980B3B59291}"/>
              </a:ext>
            </a:extLst>
          </p:cNvPr>
          <p:cNvSpPr>
            <a:spLocks noGrp="1"/>
          </p:cNvSpPr>
          <p:nvPr>
            <p:ph type="title"/>
          </p:nvPr>
        </p:nvSpPr>
        <p:spPr>
          <a:xfrm>
            <a:off x="457200" y="676427"/>
            <a:ext cx="6200775" cy="3026440"/>
          </a:xfrm>
          <a:prstGeom prst="rect">
            <a:avLst/>
          </a:prstGeom>
        </p:spPr>
        <p:txBody>
          <a:bodyPr vert="horz" lIns="91440" tIns="45720" rIns="91440" bIns="45720" rtlCol="0" anchor="b" anchorCtr="0">
            <a:normAutofit/>
          </a:bodyPr>
          <a:lstStyle/>
          <a:p>
            <a:endParaRPr lang="en-US" dirty="0"/>
          </a:p>
        </p:txBody>
      </p:sp>
      <p:sp>
        <p:nvSpPr>
          <p:cNvPr id="5" name="TextBox 4">
            <a:extLst>
              <a:ext uri="{FF2B5EF4-FFF2-40B4-BE49-F238E27FC236}">
                <a16:creationId xmlns:a16="http://schemas.microsoft.com/office/drawing/2014/main" id="{A8A9976D-C0D0-ED45-9B21-438D98DBB767}"/>
              </a:ext>
            </a:extLst>
          </p:cNvPr>
          <p:cNvSpPr txBox="1"/>
          <p:nvPr userDrawn="1"/>
        </p:nvSpPr>
        <p:spPr>
          <a:xfrm>
            <a:off x="3339988" y="6060935"/>
            <a:ext cx="2464025" cy="300082"/>
          </a:xfrm>
          <a:prstGeom prst="rect">
            <a:avLst/>
          </a:prstGeom>
          <a:noFill/>
        </p:spPr>
        <p:txBody>
          <a:bodyPr wrap="square" rtlCol="0">
            <a:spAutoFit/>
          </a:bodyPr>
          <a:lstStyle/>
          <a:p>
            <a:endParaRPr lang="en-US" sz="1350" dirty="0"/>
          </a:p>
        </p:txBody>
      </p:sp>
      <p:sp>
        <p:nvSpPr>
          <p:cNvPr id="4" name="Footer Placeholder 16">
            <a:extLst>
              <a:ext uri="{FF2B5EF4-FFF2-40B4-BE49-F238E27FC236}">
                <a16:creationId xmlns:a16="http://schemas.microsoft.com/office/drawing/2014/main" id="{30F1E91B-2A76-F841-A455-BC535169E60B}"/>
              </a:ext>
            </a:extLst>
          </p:cNvPr>
          <p:cNvSpPr>
            <a:spLocks noGrp="1"/>
          </p:cNvSpPr>
          <p:nvPr>
            <p:ph type="ftr" sz="quarter" idx="3"/>
          </p:nvPr>
        </p:nvSpPr>
        <p:spPr>
          <a:xfrm>
            <a:off x="5262748" y="6356351"/>
            <a:ext cx="2823329" cy="365125"/>
          </a:xfrm>
          <a:prstGeom prst="rect">
            <a:avLst/>
          </a:prstGeom>
        </p:spPr>
        <p:txBody>
          <a:bodyPr anchor="ctr" anchorCtr="0"/>
          <a:lstStyle>
            <a:lvl1pPr algn="r">
              <a:defRPr sz="900" baseline="0">
                <a:solidFill>
                  <a:schemeClr val="bg1"/>
                </a:solidFill>
              </a:defRPr>
            </a:lvl1pPr>
          </a:lstStyle>
          <a:p>
            <a:endParaRPr lang="en-US" dirty="0"/>
          </a:p>
        </p:txBody>
      </p:sp>
      <p:sp>
        <p:nvSpPr>
          <p:cNvPr id="6" name="Slide Number Placeholder 17">
            <a:extLst>
              <a:ext uri="{FF2B5EF4-FFF2-40B4-BE49-F238E27FC236}">
                <a16:creationId xmlns:a16="http://schemas.microsoft.com/office/drawing/2014/main" id="{4439C3EC-C857-0341-9FBB-D2F9C4B260C0}"/>
              </a:ext>
            </a:extLst>
          </p:cNvPr>
          <p:cNvSpPr>
            <a:spLocks noGrp="1"/>
          </p:cNvSpPr>
          <p:nvPr>
            <p:ph type="sldNum" sz="quarter" idx="4"/>
          </p:nvPr>
        </p:nvSpPr>
        <p:spPr>
          <a:xfrm>
            <a:off x="8104519" y="6356351"/>
            <a:ext cx="322868" cy="365125"/>
          </a:xfrm>
          <a:prstGeom prst="rect">
            <a:avLst/>
          </a:prstGeom>
        </p:spPr>
        <p:txBody>
          <a:bodyPr anchor="ctr" anchorCtr="0"/>
          <a:lstStyle>
            <a:lvl1pPr algn="ctr">
              <a:defRPr sz="900" baseline="0">
                <a:solidFill>
                  <a:schemeClr val="bg1"/>
                </a:solidFill>
              </a:defRPr>
            </a:lvl1pPr>
          </a:lstStyle>
          <a:p>
            <a:fld id="{BE31913E-D2DF-3942-9FFD-4F7689387BA4}" type="slidenum">
              <a:rPr lang="en-US" smtClean="0"/>
              <a:pPr/>
              <a:t>‹#›</a:t>
            </a:fld>
            <a:endParaRPr lang="en-US" dirty="0"/>
          </a:p>
        </p:txBody>
      </p:sp>
      <p:cxnSp>
        <p:nvCxnSpPr>
          <p:cNvPr id="7" name="Straight Connector 6">
            <a:extLst>
              <a:ext uri="{FF2B5EF4-FFF2-40B4-BE49-F238E27FC236}">
                <a16:creationId xmlns:a16="http://schemas.microsoft.com/office/drawing/2014/main" id="{C7B29756-CFAF-444A-A1D9-579EF13D00FE}"/>
              </a:ext>
            </a:extLst>
          </p:cNvPr>
          <p:cNvCxnSpPr>
            <a:cxnSpLocks/>
          </p:cNvCxnSpPr>
          <p:nvPr userDrawn="1"/>
        </p:nvCxnSpPr>
        <p:spPr>
          <a:xfrm>
            <a:off x="8101922" y="6356350"/>
            <a:ext cx="0" cy="3651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8938C3AD-4B28-C441-8DE6-8E78852CDEDE}"/>
              </a:ext>
            </a:extLst>
          </p:cNvPr>
          <p:cNvPicPr>
            <a:picLocks noChangeAspect="1"/>
          </p:cNvPicPr>
          <p:nvPr userDrawn="1"/>
        </p:nvPicPr>
        <p:blipFill>
          <a:blip r:embed="rId4"/>
          <a:stretch>
            <a:fillRect/>
          </a:stretch>
        </p:blipFill>
        <p:spPr>
          <a:xfrm>
            <a:off x="8463924" y="6235549"/>
            <a:ext cx="500075" cy="544953"/>
          </a:xfrm>
          <a:prstGeom prst="rect">
            <a:avLst/>
          </a:prstGeom>
        </p:spPr>
      </p:pic>
    </p:spTree>
    <p:extLst>
      <p:ext uri="{BB962C8B-B14F-4D97-AF65-F5344CB8AC3E}">
        <p14:creationId xmlns:p14="http://schemas.microsoft.com/office/powerpoint/2010/main" val="1165600186"/>
      </p:ext>
    </p:extLst>
  </p:cSld>
  <p:clrMap bg1="lt1" tx1="dk1" bg2="lt2" tx2="dk2" accent1="accent1" accent2="accent2" accent3="accent3" accent4="accent4" accent5="accent5" accent6="accent6" hlink="hlink" folHlink="folHlink"/>
  <p:sldLayoutIdLst>
    <p:sldLayoutId id="2147483758" r:id="rId1"/>
    <p:sldLayoutId id="2147483767" r:id="rId2"/>
  </p:sldLayoutIdLst>
  <p:hf hdr="0" dt="0"/>
  <p:txStyles>
    <p:titleStyle>
      <a:lvl1pPr algn="l" defTabSz="685800" rtl="0" eaLnBrk="1" fontAlgn="b" latinLnBrk="0" hangingPunct="1">
        <a:lnSpc>
          <a:spcPct val="90000"/>
        </a:lnSpc>
        <a:spcBef>
          <a:spcPct val="0"/>
        </a:spcBef>
        <a:buNone/>
        <a:defRPr sz="6000" b="1" i="0" kern="1200" baseline="0">
          <a:solidFill>
            <a:schemeClr val="bg1"/>
          </a:solidFill>
          <a:latin typeface="Arial" panose="020B0604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baseline="0">
          <a:solidFill>
            <a:srgbClr val="6D6E7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baseline="0">
          <a:solidFill>
            <a:srgbClr val="6D6E7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baseline="0">
          <a:solidFill>
            <a:srgbClr val="6D6E7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baseline="0">
          <a:solidFill>
            <a:srgbClr val="6D6E7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baseline="0">
          <a:solidFill>
            <a:srgbClr val="6D6E7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288" userDrawn="1">
          <p15:clr>
            <a:srgbClr val="F26B43"/>
          </p15:clr>
        </p15:guide>
        <p15:guide id="4" pos="5472" userDrawn="1">
          <p15:clr>
            <a:srgbClr val="F26B43"/>
          </p15:clr>
        </p15:guide>
        <p15:guide id="5" orient="horz" pos="240" userDrawn="1">
          <p15:clr>
            <a:srgbClr val="F26B43"/>
          </p15:clr>
        </p15:guide>
        <p15:guide id="6" orient="horz" pos="4080" userDrawn="1">
          <p15:clr>
            <a:srgbClr val="F26B43"/>
          </p15:clr>
        </p15:guide>
        <p15:guide id="7" pos="1530" userDrawn="1">
          <p15:clr>
            <a:srgbClr val="F26B43"/>
          </p15:clr>
        </p15:guide>
        <p15:guide id="8" pos="4230" userDrawn="1">
          <p15:clr>
            <a:srgbClr val="F26B43"/>
          </p15:clr>
        </p15:guide>
        <p15:guide id="9" pos="1584" userDrawn="1">
          <p15:clr>
            <a:srgbClr val="F26B43"/>
          </p15:clr>
        </p15:guide>
        <p15:guide id="10" pos="1476" userDrawn="1">
          <p15:clr>
            <a:srgbClr val="F26B43"/>
          </p15:clr>
        </p15:guide>
        <p15:guide id="11" pos="4194" userDrawn="1">
          <p15:clr>
            <a:srgbClr val="F26B43"/>
          </p15:clr>
        </p15:guide>
        <p15:guide id="12" pos="4284" userDrawn="1">
          <p15:clr>
            <a:srgbClr val="F26B43"/>
          </p15:clr>
        </p15:guide>
        <p15:guide id="13" pos="2934" userDrawn="1">
          <p15:clr>
            <a:srgbClr val="F26B43"/>
          </p15:clr>
        </p15:guide>
        <p15:guide id="14" pos="2826" userDrawn="1">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066BBC-DE61-E84D-970D-A980B3B59291}"/>
              </a:ext>
            </a:extLst>
          </p:cNvPr>
          <p:cNvSpPr>
            <a:spLocks noGrp="1"/>
          </p:cNvSpPr>
          <p:nvPr>
            <p:ph type="title"/>
          </p:nvPr>
        </p:nvSpPr>
        <p:spPr>
          <a:xfrm>
            <a:off x="457200" y="676427"/>
            <a:ext cx="6200775" cy="3026440"/>
          </a:xfrm>
          <a:prstGeom prst="rect">
            <a:avLst/>
          </a:prstGeom>
        </p:spPr>
        <p:txBody>
          <a:bodyPr vert="horz" lIns="91440" tIns="45720" rIns="91440" bIns="45720" rtlCol="0" anchor="b" anchorCtr="0">
            <a:normAutofit/>
          </a:bodyPr>
          <a:lstStyle/>
          <a:p>
            <a:r>
              <a:rPr lang="en-US" dirty="0"/>
              <a:t>This is a quote </a:t>
            </a:r>
          </a:p>
        </p:txBody>
      </p:sp>
      <p:sp>
        <p:nvSpPr>
          <p:cNvPr id="5" name="TextBox 4">
            <a:extLst>
              <a:ext uri="{FF2B5EF4-FFF2-40B4-BE49-F238E27FC236}">
                <a16:creationId xmlns:a16="http://schemas.microsoft.com/office/drawing/2014/main" id="{A8A9976D-C0D0-ED45-9B21-438D98DBB767}"/>
              </a:ext>
            </a:extLst>
          </p:cNvPr>
          <p:cNvSpPr txBox="1"/>
          <p:nvPr userDrawn="1"/>
        </p:nvSpPr>
        <p:spPr>
          <a:xfrm>
            <a:off x="3339988" y="6060935"/>
            <a:ext cx="2464025" cy="300082"/>
          </a:xfrm>
          <a:prstGeom prst="rect">
            <a:avLst/>
          </a:prstGeom>
          <a:noFill/>
        </p:spPr>
        <p:txBody>
          <a:bodyPr wrap="square" rtlCol="0">
            <a:spAutoFit/>
          </a:bodyPr>
          <a:lstStyle/>
          <a:p>
            <a:endParaRPr lang="en-US" sz="1350" dirty="0"/>
          </a:p>
        </p:txBody>
      </p:sp>
      <p:sp>
        <p:nvSpPr>
          <p:cNvPr id="4" name="Footer Placeholder 16">
            <a:extLst>
              <a:ext uri="{FF2B5EF4-FFF2-40B4-BE49-F238E27FC236}">
                <a16:creationId xmlns:a16="http://schemas.microsoft.com/office/drawing/2014/main" id="{30F1E91B-2A76-F841-A455-BC535169E60B}"/>
              </a:ext>
            </a:extLst>
          </p:cNvPr>
          <p:cNvSpPr>
            <a:spLocks noGrp="1"/>
          </p:cNvSpPr>
          <p:nvPr>
            <p:ph type="ftr" sz="quarter" idx="3"/>
          </p:nvPr>
        </p:nvSpPr>
        <p:spPr>
          <a:xfrm>
            <a:off x="5262748" y="6356351"/>
            <a:ext cx="2823329" cy="365125"/>
          </a:xfrm>
          <a:prstGeom prst="rect">
            <a:avLst/>
          </a:prstGeom>
        </p:spPr>
        <p:txBody>
          <a:bodyPr anchor="ctr" anchorCtr="0"/>
          <a:lstStyle>
            <a:lvl1pPr algn="r">
              <a:defRPr sz="900" baseline="0">
                <a:solidFill>
                  <a:schemeClr val="bg1"/>
                </a:solidFill>
              </a:defRPr>
            </a:lvl1pPr>
          </a:lstStyle>
          <a:p>
            <a:endParaRPr lang="en-US" dirty="0"/>
          </a:p>
        </p:txBody>
      </p:sp>
      <p:sp>
        <p:nvSpPr>
          <p:cNvPr id="6" name="Slide Number Placeholder 17">
            <a:extLst>
              <a:ext uri="{FF2B5EF4-FFF2-40B4-BE49-F238E27FC236}">
                <a16:creationId xmlns:a16="http://schemas.microsoft.com/office/drawing/2014/main" id="{4439C3EC-C857-0341-9FBB-D2F9C4B260C0}"/>
              </a:ext>
            </a:extLst>
          </p:cNvPr>
          <p:cNvSpPr>
            <a:spLocks noGrp="1"/>
          </p:cNvSpPr>
          <p:nvPr>
            <p:ph type="sldNum" sz="quarter" idx="4"/>
          </p:nvPr>
        </p:nvSpPr>
        <p:spPr>
          <a:xfrm>
            <a:off x="8104519" y="6356351"/>
            <a:ext cx="322868" cy="365125"/>
          </a:xfrm>
          <a:prstGeom prst="rect">
            <a:avLst/>
          </a:prstGeom>
        </p:spPr>
        <p:txBody>
          <a:bodyPr anchor="ctr" anchorCtr="0"/>
          <a:lstStyle>
            <a:lvl1pPr algn="ctr">
              <a:defRPr sz="900" baseline="0">
                <a:solidFill>
                  <a:schemeClr val="bg1"/>
                </a:solidFill>
              </a:defRPr>
            </a:lvl1pPr>
          </a:lstStyle>
          <a:p>
            <a:fld id="{BE31913E-D2DF-3942-9FFD-4F7689387BA4}" type="slidenum">
              <a:rPr lang="en-US" smtClean="0"/>
              <a:pPr/>
              <a:t>‹#›</a:t>
            </a:fld>
            <a:endParaRPr lang="en-US" dirty="0"/>
          </a:p>
        </p:txBody>
      </p:sp>
      <p:cxnSp>
        <p:nvCxnSpPr>
          <p:cNvPr id="7" name="Straight Connector 6">
            <a:extLst>
              <a:ext uri="{FF2B5EF4-FFF2-40B4-BE49-F238E27FC236}">
                <a16:creationId xmlns:a16="http://schemas.microsoft.com/office/drawing/2014/main" id="{C7B29756-CFAF-444A-A1D9-579EF13D00FE}"/>
              </a:ext>
            </a:extLst>
          </p:cNvPr>
          <p:cNvCxnSpPr>
            <a:cxnSpLocks/>
          </p:cNvCxnSpPr>
          <p:nvPr userDrawn="1"/>
        </p:nvCxnSpPr>
        <p:spPr>
          <a:xfrm>
            <a:off x="8101922" y="6356350"/>
            <a:ext cx="0" cy="3651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F10FA5E5-BCD5-D34D-8E17-441165BB0919}"/>
              </a:ext>
            </a:extLst>
          </p:cNvPr>
          <p:cNvPicPr>
            <a:picLocks noChangeAspect="1"/>
          </p:cNvPicPr>
          <p:nvPr userDrawn="1"/>
        </p:nvPicPr>
        <p:blipFill>
          <a:blip r:embed="rId4"/>
          <a:stretch>
            <a:fillRect/>
          </a:stretch>
        </p:blipFill>
        <p:spPr>
          <a:xfrm>
            <a:off x="8463924" y="6235549"/>
            <a:ext cx="500075" cy="544953"/>
          </a:xfrm>
          <a:prstGeom prst="rect">
            <a:avLst/>
          </a:prstGeom>
        </p:spPr>
      </p:pic>
    </p:spTree>
    <p:extLst>
      <p:ext uri="{BB962C8B-B14F-4D97-AF65-F5344CB8AC3E}">
        <p14:creationId xmlns:p14="http://schemas.microsoft.com/office/powerpoint/2010/main" val="573882475"/>
      </p:ext>
    </p:extLst>
  </p:cSld>
  <p:clrMap bg1="lt1" tx1="dk1" bg2="lt2" tx2="dk2" accent1="accent1" accent2="accent2" accent3="accent3" accent4="accent4" accent5="accent5" accent6="accent6" hlink="hlink" folHlink="folHlink"/>
  <p:sldLayoutIdLst>
    <p:sldLayoutId id="2147483760" r:id="rId1"/>
    <p:sldLayoutId id="2147483768" r:id="rId2"/>
  </p:sldLayoutIdLst>
  <p:hf hdr="0" dt="0"/>
  <p:txStyles>
    <p:titleStyle>
      <a:lvl1pPr algn="l" defTabSz="685800" rtl="0" eaLnBrk="1" fontAlgn="b" latinLnBrk="0" hangingPunct="1">
        <a:lnSpc>
          <a:spcPct val="90000"/>
        </a:lnSpc>
        <a:spcBef>
          <a:spcPct val="0"/>
        </a:spcBef>
        <a:buNone/>
        <a:defRPr sz="6000" b="1" i="0" kern="1200" baseline="0">
          <a:solidFill>
            <a:schemeClr val="bg1"/>
          </a:solidFill>
          <a:latin typeface="Arial" panose="020B0604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baseline="0">
          <a:solidFill>
            <a:srgbClr val="6D6E7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baseline="0">
          <a:solidFill>
            <a:srgbClr val="6D6E7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baseline="0">
          <a:solidFill>
            <a:srgbClr val="6D6E7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baseline="0">
          <a:solidFill>
            <a:srgbClr val="6D6E7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baseline="0">
          <a:solidFill>
            <a:srgbClr val="6D6E7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288" userDrawn="1">
          <p15:clr>
            <a:srgbClr val="F26B43"/>
          </p15:clr>
        </p15:guide>
        <p15:guide id="4" pos="5472" userDrawn="1">
          <p15:clr>
            <a:srgbClr val="F26B43"/>
          </p15:clr>
        </p15:guide>
        <p15:guide id="5" orient="horz" pos="240" userDrawn="1">
          <p15:clr>
            <a:srgbClr val="F26B43"/>
          </p15:clr>
        </p15:guide>
        <p15:guide id="6" orient="horz" pos="4080" userDrawn="1">
          <p15:clr>
            <a:srgbClr val="F26B43"/>
          </p15:clr>
        </p15:guide>
        <p15:guide id="7" pos="1530" userDrawn="1">
          <p15:clr>
            <a:srgbClr val="F26B43"/>
          </p15:clr>
        </p15:guide>
        <p15:guide id="8" pos="4230" userDrawn="1">
          <p15:clr>
            <a:srgbClr val="F26B43"/>
          </p15:clr>
        </p15:guide>
        <p15:guide id="9" pos="1584" userDrawn="1">
          <p15:clr>
            <a:srgbClr val="F26B43"/>
          </p15:clr>
        </p15:guide>
        <p15:guide id="10" pos="1476" userDrawn="1">
          <p15:clr>
            <a:srgbClr val="F26B43"/>
          </p15:clr>
        </p15:guide>
        <p15:guide id="11" pos="4194" userDrawn="1">
          <p15:clr>
            <a:srgbClr val="F26B43"/>
          </p15:clr>
        </p15:guide>
        <p15:guide id="12" pos="4284" userDrawn="1">
          <p15:clr>
            <a:srgbClr val="F26B43"/>
          </p15:clr>
        </p15:guide>
        <p15:guide id="13" pos="2934" userDrawn="1">
          <p15:clr>
            <a:srgbClr val="F26B43"/>
          </p15:clr>
        </p15:guide>
        <p15:guide id="14" pos="2826" userDrawn="1">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066BBC-DE61-E84D-970D-A980B3B59291}"/>
              </a:ext>
            </a:extLst>
          </p:cNvPr>
          <p:cNvSpPr>
            <a:spLocks noGrp="1"/>
          </p:cNvSpPr>
          <p:nvPr>
            <p:ph type="title"/>
          </p:nvPr>
        </p:nvSpPr>
        <p:spPr>
          <a:xfrm>
            <a:off x="457202" y="2401589"/>
            <a:ext cx="4029075" cy="2054823"/>
          </a:xfrm>
          <a:prstGeom prst="rect">
            <a:avLst/>
          </a:prstGeom>
        </p:spPr>
        <p:txBody>
          <a:bodyPr vert="horz" lIns="91440" tIns="45720" rIns="91440" bIns="45720" rtlCol="0" anchor="ctr" anchorCtr="0">
            <a:normAutofit/>
          </a:bodyPr>
          <a:lstStyle/>
          <a:p>
            <a:endParaRPr lang="en-US" noProof="0" dirty="0"/>
          </a:p>
        </p:txBody>
      </p:sp>
      <p:pic>
        <p:nvPicPr>
          <p:cNvPr id="6" name="Picture 5">
            <a:extLst>
              <a:ext uri="{FF2B5EF4-FFF2-40B4-BE49-F238E27FC236}">
                <a16:creationId xmlns:a16="http://schemas.microsoft.com/office/drawing/2014/main" id="{12686B5A-2360-CE48-8DCC-6F4A83CF914E}"/>
              </a:ext>
            </a:extLst>
          </p:cNvPr>
          <p:cNvPicPr>
            <a:picLocks noChangeAspect="1"/>
          </p:cNvPicPr>
          <p:nvPr userDrawn="1"/>
        </p:nvPicPr>
        <p:blipFill>
          <a:blip r:embed="rId3"/>
          <a:stretch>
            <a:fillRect/>
          </a:stretch>
        </p:blipFill>
        <p:spPr>
          <a:xfrm>
            <a:off x="4657725" y="-1157909"/>
            <a:ext cx="8691075" cy="8932377"/>
          </a:xfrm>
          <a:prstGeom prst="rect">
            <a:avLst/>
          </a:prstGeom>
        </p:spPr>
      </p:pic>
    </p:spTree>
    <p:extLst>
      <p:ext uri="{BB962C8B-B14F-4D97-AF65-F5344CB8AC3E}">
        <p14:creationId xmlns:p14="http://schemas.microsoft.com/office/powerpoint/2010/main" val="3585656197"/>
      </p:ext>
    </p:extLst>
  </p:cSld>
  <p:clrMap bg1="lt1" tx1="dk1" bg2="lt2" tx2="dk2" accent1="accent1" accent2="accent2" accent3="accent3" accent4="accent4" accent5="accent5" accent6="accent6" hlink="hlink" folHlink="folHlink"/>
  <p:sldLayoutIdLst>
    <p:sldLayoutId id="2147483724" r:id="rId1"/>
  </p:sldLayoutIdLst>
  <p:hf hdr="0" dt="0"/>
  <p:txStyles>
    <p:titleStyle>
      <a:lvl1pPr algn="l" defTabSz="685800" rtl="0" eaLnBrk="1" fontAlgn="b" latinLnBrk="0" hangingPunct="1">
        <a:lnSpc>
          <a:spcPct val="90000"/>
        </a:lnSpc>
        <a:spcBef>
          <a:spcPct val="0"/>
        </a:spcBef>
        <a:buNone/>
        <a:defRPr sz="3750" b="1" i="0" kern="1200" baseline="0">
          <a:solidFill>
            <a:schemeClr val="accent1"/>
          </a:solidFill>
          <a:latin typeface="Arial" panose="020B0604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baseline="0">
          <a:solidFill>
            <a:srgbClr val="6D6E7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baseline="0">
          <a:solidFill>
            <a:srgbClr val="6D6E7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baseline="0">
          <a:solidFill>
            <a:srgbClr val="6D6E7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baseline="0">
          <a:solidFill>
            <a:srgbClr val="6D6E7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baseline="0">
          <a:solidFill>
            <a:srgbClr val="6D6E7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288" userDrawn="1">
          <p15:clr>
            <a:srgbClr val="F26B43"/>
          </p15:clr>
        </p15:guide>
        <p15:guide id="4" pos="5472" userDrawn="1">
          <p15:clr>
            <a:srgbClr val="F26B43"/>
          </p15:clr>
        </p15:guide>
        <p15:guide id="5" orient="horz" pos="240" userDrawn="1">
          <p15:clr>
            <a:srgbClr val="F26B43"/>
          </p15:clr>
        </p15:guide>
        <p15:guide id="6" orient="horz" pos="4080" userDrawn="1">
          <p15:clr>
            <a:srgbClr val="F26B43"/>
          </p15:clr>
        </p15:guide>
        <p15:guide id="7" pos="1530" userDrawn="1">
          <p15:clr>
            <a:srgbClr val="F26B43"/>
          </p15:clr>
        </p15:guide>
        <p15:guide id="8" pos="4230" userDrawn="1">
          <p15:clr>
            <a:srgbClr val="F26B43"/>
          </p15:clr>
        </p15:guide>
        <p15:guide id="9" pos="1584" userDrawn="1">
          <p15:clr>
            <a:srgbClr val="F26B43"/>
          </p15:clr>
        </p15:guide>
        <p15:guide id="10" pos="1476" userDrawn="1">
          <p15:clr>
            <a:srgbClr val="F26B43"/>
          </p15:clr>
        </p15:guide>
        <p15:guide id="11" pos="4194" userDrawn="1">
          <p15:clr>
            <a:srgbClr val="F26B43"/>
          </p15:clr>
        </p15:guide>
        <p15:guide id="12" pos="4284" userDrawn="1">
          <p15:clr>
            <a:srgbClr val="F26B43"/>
          </p15:clr>
        </p15:guide>
        <p15:guide id="13" pos="2934" userDrawn="1">
          <p15:clr>
            <a:srgbClr val="F26B43"/>
          </p15:clr>
        </p15:guide>
        <p15:guide id="14" pos="282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cdss.ca.gov/Portals/9/Additional-Resources/Forms-and-Brochures/2020/E-H/EFA7.pdf?ver=2021-07-08-153418-780" TargetMode="External"/><Relationship Id="rId2" Type="http://schemas.openxmlformats.org/officeDocument/2006/relationships/hyperlink" Target="https://www.cdss.ca.gov/inforesources/efap/forms-and-brochures" TargetMode="External"/><Relationship Id="rId1" Type="http://schemas.openxmlformats.org/officeDocument/2006/relationships/slideLayout" Target="../slideLayouts/slideLayout2.xml"/><Relationship Id="rId5" Type="http://schemas.openxmlformats.org/officeDocument/2006/relationships/hyperlink" Target="https://cdss.ca.gov/Portals/9/Additional-Resources/Forms-and-Brochures/2020/E-H/EFA14.pdf?ver=2021-05-04-141809-347" TargetMode="External"/><Relationship Id="rId4" Type="http://schemas.openxmlformats.org/officeDocument/2006/relationships/hyperlink" Target="https://cdss.ca.gov/Portals/9/Additional-Resources/Forms-and-Brochures/2020/E-H/EFA15.pdf?ver=2021-05-04-141939-753"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cdss.ca.gov/Portals/9/TEFAP/PN%2017-02%20CDSS%20Civil%20Rights/2020-0803%20FDU%20113%20SP.pdf" TargetMode="External"/><Relationship Id="rId2" Type="http://schemas.openxmlformats.org/officeDocument/2006/relationships/hyperlink" Target="https://www.cdss.ca.gov/Portals/9/TEFAP/PN%2017-02%20CDSS%20Civil%20Rights/FDU%20113_9-11-20.pdf" TargetMode="External"/><Relationship Id="rId1" Type="http://schemas.openxmlformats.org/officeDocument/2006/relationships/slideLayout" Target="../slideLayouts/slideLayout2.xml"/><Relationship Id="rId6" Type="http://schemas.openxmlformats.org/officeDocument/2006/relationships/hyperlink" Target="https://www.cdss.ca.gov/Portals/9/TEFAP/PN%2017-02%20CDSS%20Civil%20Rights/_USDA%20CR%20Complaint%20Fom.pdf?ver=2018-04-02-095036-597" TargetMode="External"/><Relationship Id="rId5" Type="http://schemas.openxmlformats.org/officeDocument/2006/relationships/hyperlink" Target="https://www.cdss.ca.gov/inforesources/efap/policies-and-notices" TargetMode="External"/><Relationship Id="rId4" Type="http://schemas.openxmlformats.org/officeDocument/2006/relationships/hyperlink" Target="https://www.cdss.ca.gov/Portals/9/TEFAP/PN%2017-02%20CDSS%20Civil%20Rights/CDSS%20Civil%20Rights%20Training%202020%20final%20pw.pptx"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mailto:ealdeo@shfb.org" TargetMode="External"/><Relationship Id="rId2" Type="http://schemas.openxmlformats.org/officeDocument/2006/relationships/hyperlink" Target="mailto:layala@shfb.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5897FA4-AB65-634D-BBD9-0FC24987FD4E}"/>
              </a:ext>
            </a:extLst>
          </p:cNvPr>
          <p:cNvSpPr>
            <a:spLocks noGrp="1"/>
          </p:cNvSpPr>
          <p:nvPr>
            <p:ph type="subTitle" idx="1"/>
          </p:nvPr>
        </p:nvSpPr>
        <p:spPr/>
        <p:txBody>
          <a:bodyPr>
            <a:normAutofit/>
          </a:bodyPr>
          <a:lstStyle/>
          <a:p>
            <a:r>
              <a:rPr lang="en-US"/>
              <a:t>2022</a:t>
            </a:r>
            <a:endParaRPr lang="en-US" dirty="0"/>
          </a:p>
          <a:p>
            <a:endParaRPr lang="en-US" dirty="0"/>
          </a:p>
        </p:txBody>
      </p:sp>
      <p:sp>
        <p:nvSpPr>
          <p:cNvPr id="5" name="Title 4">
            <a:extLst>
              <a:ext uri="{FF2B5EF4-FFF2-40B4-BE49-F238E27FC236}">
                <a16:creationId xmlns:a16="http://schemas.microsoft.com/office/drawing/2014/main" id="{3BBA40D3-4DF0-7949-BAC1-859D26DB9EAB}"/>
              </a:ext>
            </a:extLst>
          </p:cNvPr>
          <p:cNvSpPr>
            <a:spLocks noGrp="1"/>
          </p:cNvSpPr>
          <p:nvPr>
            <p:ph type="title"/>
          </p:nvPr>
        </p:nvSpPr>
        <p:spPr/>
        <p:txBody>
          <a:bodyPr>
            <a:normAutofit fontScale="90000"/>
          </a:bodyPr>
          <a:lstStyle/>
          <a:p>
            <a:r>
              <a:rPr lang="en-US" dirty="0"/>
              <a:t>USDA Overview and Training + rules during </a:t>
            </a:r>
            <a:r>
              <a:rPr lang="en-US" dirty="0" err="1"/>
              <a:t>covid</a:t>
            </a:r>
            <a:r>
              <a:rPr lang="en-US" dirty="0"/>
              <a:t> 19</a:t>
            </a:r>
          </a:p>
        </p:txBody>
      </p:sp>
    </p:spTree>
    <p:extLst>
      <p:ext uri="{BB962C8B-B14F-4D97-AF65-F5344CB8AC3E}">
        <p14:creationId xmlns:p14="http://schemas.microsoft.com/office/powerpoint/2010/main" val="4269823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000" dirty="0"/>
              <a:t>Distribution Location and Schedule</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B79D34E-AA3A-DB45-98BC-5E033EE47F71}" type="slidenum">
              <a:rPr lang="en-US" smtClean="0"/>
              <a:t>10</a:t>
            </a:fld>
            <a:endParaRPr lang="en-US" dirty="0"/>
          </a:p>
        </p:txBody>
      </p:sp>
      <p:sp>
        <p:nvSpPr>
          <p:cNvPr id="5" name="Text Placeholder 4"/>
          <p:cNvSpPr>
            <a:spLocks noGrp="1"/>
          </p:cNvSpPr>
          <p:nvPr>
            <p:ph type="body" sz="quarter" idx="18"/>
          </p:nvPr>
        </p:nvSpPr>
        <p:spPr/>
        <p:txBody>
          <a:bodyPr/>
          <a:lstStyle/>
          <a:p>
            <a:pPr marL="457200" indent="-457200">
              <a:buFont typeface="Arial" panose="020B0604020202020204" pitchFamily="34" charset="0"/>
              <a:buChar char="•"/>
            </a:pPr>
            <a:r>
              <a:rPr lang="en-US" dirty="0"/>
              <a:t>Must let Second Harvest know if you change distribution location or schedule</a:t>
            </a:r>
          </a:p>
          <a:p>
            <a:pPr marL="457200" indent="-457200">
              <a:buFont typeface="Arial" panose="020B0604020202020204" pitchFamily="34" charset="0"/>
              <a:buChar char="•"/>
            </a:pPr>
            <a:r>
              <a:rPr lang="en-US" dirty="0"/>
              <a:t>Must have a posted schedule of distribution days and times at your site</a:t>
            </a:r>
          </a:p>
          <a:p>
            <a:pPr marL="457200" indent="-457200">
              <a:buFont typeface="Arial" panose="020B0604020202020204" pitchFamily="34" charset="0"/>
              <a:buChar char="•"/>
            </a:pPr>
            <a:r>
              <a:rPr lang="en-US" dirty="0"/>
              <a:t>If all food is distributed before the advertised end time, a site representative must remain on site to inform recipients of their options (</a:t>
            </a:r>
            <a:r>
              <a:rPr lang="en-US" sz="2000" dirty="0"/>
              <a:t>e.g. Provide Food Connection cards or let them know when to return again)</a:t>
            </a:r>
          </a:p>
        </p:txBody>
      </p:sp>
    </p:spTree>
    <p:extLst>
      <p:ext uri="{BB962C8B-B14F-4D97-AF65-F5344CB8AC3E}">
        <p14:creationId xmlns:p14="http://schemas.microsoft.com/office/powerpoint/2010/main" val="2574101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Storage Requirements</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B79D34E-AA3A-DB45-98BC-5E033EE47F71}" type="slidenum">
              <a:rPr lang="en-US" smtClean="0"/>
              <a:t>11</a:t>
            </a:fld>
            <a:endParaRPr lang="en-US" dirty="0"/>
          </a:p>
        </p:txBody>
      </p:sp>
      <p:sp>
        <p:nvSpPr>
          <p:cNvPr id="5" name="Text Placeholder 4"/>
          <p:cNvSpPr>
            <a:spLocks noGrp="1"/>
          </p:cNvSpPr>
          <p:nvPr>
            <p:ph type="body" sz="quarter" idx="18"/>
          </p:nvPr>
        </p:nvSpPr>
        <p:spPr/>
        <p:txBody>
          <a:bodyPr/>
          <a:lstStyle/>
          <a:p>
            <a:pPr marL="457200" indent="-457200">
              <a:buFont typeface="Arial" panose="020B0604020202020204" pitchFamily="34" charset="0"/>
              <a:buChar char="•"/>
            </a:pPr>
            <a:r>
              <a:rPr lang="en-US" dirty="0"/>
              <a:t>All commodities must be stored 4-6 inches off of the floor and 4-6 inches away from the wall</a:t>
            </a:r>
          </a:p>
          <a:p>
            <a:pPr marL="457200" indent="-457200">
              <a:buFont typeface="Arial" panose="020B0604020202020204" pitchFamily="34" charset="0"/>
              <a:buChar char="•"/>
            </a:pPr>
            <a:r>
              <a:rPr lang="en-US" dirty="0"/>
              <a:t>Frozen/refrigerated food must not be kept out for more than 2 hours at room temperature</a:t>
            </a:r>
          </a:p>
          <a:p>
            <a:pPr marL="457200" indent="-457200">
              <a:buFont typeface="Arial" panose="020B0604020202020204" pitchFamily="34" charset="0"/>
              <a:buChar char="•"/>
            </a:pPr>
            <a:r>
              <a:rPr lang="en-US" dirty="0"/>
              <a:t>Food safety rule is within 4 hours.  Food needs to return to the refrigerator or freezer or be prepared within that timeline.   </a:t>
            </a:r>
          </a:p>
          <a:p>
            <a:pPr marL="457200" indent="-457200">
              <a:buFont typeface="Arial" panose="020B0604020202020204" pitchFamily="34" charset="0"/>
              <a:buChar char="•"/>
            </a:pPr>
            <a:r>
              <a:rPr lang="en-US" dirty="0"/>
              <a:t>Food that is out for more than 4+ hours cannot be consumed safely</a:t>
            </a:r>
          </a:p>
          <a:p>
            <a:endParaRPr lang="en-US" dirty="0"/>
          </a:p>
        </p:txBody>
      </p:sp>
    </p:spTree>
    <p:extLst>
      <p:ext uri="{BB962C8B-B14F-4D97-AF65-F5344CB8AC3E}">
        <p14:creationId xmlns:p14="http://schemas.microsoft.com/office/powerpoint/2010/main" val="3186996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Verifying Eligibility</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B79D34E-AA3A-DB45-98BC-5E033EE47F71}" type="slidenum">
              <a:rPr lang="en-US" smtClean="0"/>
              <a:t>12</a:t>
            </a:fld>
            <a:endParaRPr lang="en-US" dirty="0"/>
          </a:p>
        </p:txBody>
      </p:sp>
      <p:sp>
        <p:nvSpPr>
          <p:cNvPr id="5" name="Text Placeholder 4"/>
          <p:cNvSpPr>
            <a:spLocks noGrp="1"/>
          </p:cNvSpPr>
          <p:nvPr>
            <p:ph type="body" sz="quarter" idx="18"/>
          </p:nvPr>
        </p:nvSpPr>
        <p:spPr/>
        <p:txBody>
          <a:bodyPr/>
          <a:lstStyle/>
          <a:p>
            <a:pPr marL="457200" indent="-457200">
              <a:buFont typeface="Arial" panose="020B0604020202020204" pitchFamily="34" charset="0"/>
              <a:buChar char="•"/>
            </a:pPr>
            <a:r>
              <a:rPr lang="en-US" dirty="0"/>
              <a:t>Recipients’ income level must fall within 235% of the Federal poverty level</a:t>
            </a:r>
          </a:p>
          <a:p>
            <a:pPr marL="457200" indent="-457200">
              <a:buFont typeface="Arial" panose="020B0604020202020204" pitchFamily="34" charset="0"/>
              <a:buChar char="•"/>
            </a:pPr>
            <a:r>
              <a:rPr lang="en-US" dirty="0"/>
              <a:t>Recipients are only required to self certify their income through their signature on the EFA-7 form</a:t>
            </a:r>
          </a:p>
          <a:p>
            <a:pPr marL="457200" indent="-457200">
              <a:buFont typeface="Arial" panose="020B0604020202020204" pitchFamily="34" charset="0"/>
              <a:buChar char="•"/>
            </a:pPr>
            <a:r>
              <a:rPr lang="en-US" dirty="0"/>
              <a:t>Recipients </a:t>
            </a:r>
            <a:r>
              <a:rPr lang="en-US" u="sng" dirty="0"/>
              <a:t>may not </a:t>
            </a:r>
            <a:r>
              <a:rPr lang="en-US" dirty="0"/>
              <a:t>be asked to supply proof of income</a:t>
            </a:r>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2132301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000" dirty="0"/>
              <a:t>Calculating Monthly Reports</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B79D34E-AA3A-DB45-98BC-5E033EE47F71}" type="slidenum">
              <a:rPr lang="en-US" smtClean="0"/>
              <a:t>13</a:t>
            </a:fld>
            <a:endParaRPr lang="en-US" dirty="0"/>
          </a:p>
        </p:txBody>
      </p:sp>
      <p:sp>
        <p:nvSpPr>
          <p:cNvPr id="5" name="Text Placeholder 4"/>
          <p:cNvSpPr>
            <a:spLocks noGrp="1"/>
          </p:cNvSpPr>
          <p:nvPr>
            <p:ph type="body" sz="quarter" idx="18"/>
          </p:nvPr>
        </p:nvSpPr>
        <p:spPr/>
        <p:txBody>
          <a:bodyPr/>
          <a:lstStyle/>
          <a:p>
            <a:pPr marL="457200" indent="-457200">
              <a:buFont typeface="Arial" panose="020B0604020202020204" pitchFamily="34" charset="0"/>
              <a:buChar char="•"/>
            </a:pPr>
            <a:r>
              <a:rPr lang="en-US" sz="1800" dirty="0">
                <a:solidFill>
                  <a:schemeClr val="tx1"/>
                </a:solidFill>
              </a:rPr>
              <a:t>Report the number of households that receive USDA food in addition to the regular reporting you already do</a:t>
            </a:r>
          </a:p>
          <a:p>
            <a:pPr marL="457200" indent="-457200">
              <a:buFont typeface="Arial" panose="020B0604020202020204" pitchFamily="34" charset="0"/>
              <a:buChar char="•"/>
            </a:pPr>
            <a:r>
              <a:rPr lang="en-US" sz="1800" dirty="0"/>
              <a:t>Household participation numbers must reflect unduplicated individuals and households including those for distribution sites conducting more than one distribution per month. </a:t>
            </a:r>
            <a:r>
              <a:rPr lang="en-US" sz="1800" dirty="0">
                <a:solidFill>
                  <a:schemeClr val="tx1"/>
                </a:solidFill>
              </a:rPr>
              <a:t>If your site conducts more than one distribution per month, any individual counts as one whether they get food once or multiple times in that month </a:t>
            </a:r>
          </a:p>
          <a:p>
            <a:pPr marL="457200" indent="-457200">
              <a:buFont typeface="Arial" panose="020B0604020202020204" pitchFamily="34" charset="0"/>
              <a:buChar char="•"/>
            </a:pPr>
            <a:r>
              <a:rPr lang="en-US" sz="1800" dirty="0"/>
              <a:t>Congregate meal numbers must separately reflect the number of people and meals served.  If one person has two meals, the report would reflect 1 person, 2 meals</a:t>
            </a:r>
          </a:p>
          <a:p>
            <a:pPr marL="457200" indent="-457200">
              <a:buFont typeface="Arial" panose="020B0604020202020204" pitchFamily="34" charset="0"/>
              <a:buChar char="•"/>
            </a:pPr>
            <a:r>
              <a:rPr lang="en-US" sz="1800" dirty="0"/>
              <a:t>Report through our online link by the 7</a:t>
            </a:r>
            <a:r>
              <a:rPr lang="en-US" sz="1800" baseline="30000" dirty="0"/>
              <a:t>th</a:t>
            </a:r>
            <a:r>
              <a:rPr lang="en-US" sz="1800" dirty="0"/>
              <a:t> of the month, every month</a:t>
            </a:r>
          </a:p>
          <a:p>
            <a:pPr marL="457200" indent="-457200">
              <a:buFont typeface="Arial" panose="020B0604020202020204" pitchFamily="34" charset="0"/>
              <a:buChar char="•"/>
            </a:pPr>
            <a:r>
              <a:rPr lang="en-US" sz="1800" dirty="0"/>
              <a:t>All records must be kept for 3 years and the current year at your site and need to be available at your monitoring visits</a:t>
            </a:r>
          </a:p>
          <a:p>
            <a:pPr marL="457200" indent="-457200">
              <a:buFont typeface="Arial" panose="020B0604020202020204" pitchFamily="34" charset="0"/>
              <a:buChar char="•"/>
            </a:pPr>
            <a:endParaRPr lang="en-US" sz="2300" dirty="0"/>
          </a:p>
        </p:txBody>
      </p:sp>
    </p:spTree>
    <p:extLst>
      <p:ext uri="{BB962C8B-B14F-4D97-AF65-F5344CB8AC3E}">
        <p14:creationId xmlns:p14="http://schemas.microsoft.com/office/powerpoint/2010/main" val="3082950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000" dirty="0"/>
              <a:t>Compliance Reviews/Audits</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B79D34E-AA3A-DB45-98BC-5E033EE47F71}" type="slidenum">
              <a:rPr lang="en-US" smtClean="0"/>
              <a:t>14</a:t>
            </a:fld>
            <a:endParaRPr lang="en-US" dirty="0"/>
          </a:p>
        </p:txBody>
      </p:sp>
      <p:sp>
        <p:nvSpPr>
          <p:cNvPr id="5" name="Text Placeholder 4"/>
          <p:cNvSpPr>
            <a:spLocks noGrp="1"/>
          </p:cNvSpPr>
          <p:nvPr>
            <p:ph type="body" sz="quarter" idx="18"/>
          </p:nvPr>
        </p:nvSpPr>
        <p:spPr/>
        <p:txBody>
          <a:bodyPr/>
          <a:lstStyle/>
          <a:p>
            <a:pPr marL="457200" indent="-457200">
              <a:buFont typeface="Arial" panose="020B0604020202020204" pitchFamily="34" charset="0"/>
              <a:buChar char="•"/>
            </a:pPr>
            <a:r>
              <a:rPr lang="en-US" dirty="0"/>
              <a:t>USDA conducts compliance reviews of Second Harvest and distributing partners, on-site</a:t>
            </a:r>
          </a:p>
          <a:p>
            <a:pPr marL="457200" indent="-457200">
              <a:buFont typeface="Arial" panose="020B0604020202020204" pitchFamily="34" charset="0"/>
              <a:buChar char="•"/>
            </a:pPr>
            <a:r>
              <a:rPr lang="en-US" dirty="0"/>
              <a:t>These compliance reviews may be unannounced</a:t>
            </a:r>
          </a:p>
          <a:p>
            <a:pPr marL="457200" indent="-457200">
              <a:buFont typeface="Arial" panose="020B0604020202020204" pitchFamily="34" charset="0"/>
              <a:buChar char="•"/>
            </a:pPr>
            <a:r>
              <a:rPr lang="en-US" dirty="0"/>
              <a:t>Second Harvest will conduct our own compliance review of partners during monitoring visits</a:t>
            </a:r>
          </a:p>
          <a:p>
            <a:pPr marL="457200" indent="-457200">
              <a:buFont typeface="Arial" panose="020B0604020202020204" pitchFamily="34" charset="0"/>
              <a:buChar char="•"/>
            </a:pPr>
            <a:r>
              <a:rPr lang="en-US" dirty="0"/>
              <a:t>USDA audits may include:</a:t>
            </a:r>
          </a:p>
          <a:p>
            <a:pPr marL="971550" lvl="1" indent="-457200"/>
            <a:r>
              <a:rPr lang="en-US" sz="2000" dirty="0"/>
              <a:t>Inspection of inventory and storage of commodities</a:t>
            </a:r>
          </a:p>
          <a:p>
            <a:pPr marL="971550" lvl="1" indent="-457200"/>
            <a:r>
              <a:rPr lang="en-US" sz="2000" dirty="0"/>
              <a:t>Audit of records and reports</a:t>
            </a:r>
          </a:p>
          <a:p>
            <a:pPr marL="971550" lvl="1" indent="-457200"/>
            <a:r>
              <a:rPr lang="en-US" sz="2000" dirty="0"/>
              <a:t>Review of procedures and methodologies</a:t>
            </a:r>
          </a:p>
          <a:p>
            <a:pPr marL="971550" lvl="1" indent="-457200"/>
            <a:endParaRPr lang="en-US" dirty="0"/>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4165523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000" dirty="0"/>
              <a:t>OMB and Audit Requirements</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B79D34E-AA3A-DB45-98BC-5E033EE47F71}" type="slidenum">
              <a:rPr lang="en-US" smtClean="0"/>
              <a:t>15</a:t>
            </a:fld>
            <a:endParaRPr lang="en-US" dirty="0"/>
          </a:p>
        </p:txBody>
      </p:sp>
      <p:sp>
        <p:nvSpPr>
          <p:cNvPr id="5" name="Text Placeholder 4"/>
          <p:cNvSpPr>
            <a:spLocks noGrp="1"/>
          </p:cNvSpPr>
          <p:nvPr>
            <p:ph type="body" sz="quarter" idx="18"/>
          </p:nvPr>
        </p:nvSpPr>
        <p:spPr/>
        <p:txBody>
          <a:bodyPr/>
          <a:lstStyle/>
          <a:p>
            <a:pPr marL="457200" indent="-457200">
              <a:buFont typeface="Arial" panose="020B0604020202020204" pitchFamily="34" charset="0"/>
              <a:buChar char="•"/>
            </a:pPr>
            <a:r>
              <a:rPr lang="en-US" dirty="0"/>
              <a:t>Any organizations receiving USDA will need to fill out an OMB (</a:t>
            </a:r>
            <a:r>
              <a:rPr lang="en-US" sz="2400" dirty="0"/>
              <a:t>Office of Management and Budget</a:t>
            </a:r>
            <a:r>
              <a:rPr lang="en-US" dirty="0"/>
              <a:t>) Uniform Guidance Form at the end of the fiscal year</a:t>
            </a:r>
          </a:p>
          <a:p>
            <a:pPr marL="457200" indent="-457200">
              <a:buFont typeface="Arial" panose="020B0604020202020204" pitchFamily="34" charset="0"/>
              <a:buChar char="•"/>
            </a:pPr>
            <a:r>
              <a:rPr lang="en-US" dirty="0"/>
              <a:t>Second Harvest will send that along with the annual valuation letter</a:t>
            </a:r>
          </a:p>
          <a:p>
            <a:pPr marL="457200" indent="-457200">
              <a:buFont typeface="Arial" panose="020B0604020202020204" pitchFamily="34" charset="0"/>
              <a:buChar char="•"/>
            </a:pPr>
            <a:r>
              <a:rPr lang="en-US" dirty="0"/>
              <a:t>Any organization receiving $750,000 or more annually in Federal funds or food, either directly and/or as pass through (</a:t>
            </a:r>
            <a:r>
              <a:rPr lang="en-US" dirty="0" err="1"/>
              <a:t>ie</a:t>
            </a:r>
            <a:r>
              <a:rPr lang="en-US" dirty="0"/>
              <a:t>. from Second Harvest), must submit an audit report</a:t>
            </a:r>
          </a:p>
        </p:txBody>
      </p:sp>
    </p:spTree>
    <p:extLst>
      <p:ext uri="{BB962C8B-B14F-4D97-AF65-F5344CB8AC3E}">
        <p14:creationId xmlns:p14="http://schemas.microsoft.com/office/powerpoint/2010/main" val="2752758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29F8A-053B-4D84-92BF-2D63C412F812}"/>
              </a:ext>
            </a:extLst>
          </p:cNvPr>
          <p:cNvSpPr>
            <a:spLocks noGrp="1"/>
          </p:cNvSpPr>
          <p:nvPr>
            <p:ph type="title"/>
          </p:nvPr>
        </p:nvSpPr>
        <p:spPr/>
        <p:txBody>
          <a:bodyPr/>
          <a:lstStyle/>
          <a:p>
            <a:r>
              <a:rPr lang="en-US" dirty="0"/>
              <a:t>Databases and electronic registration	</a:t>
            </a:r>
          </a:p>
        </p:txBody>
      </p:sp>
      <p:sp>
        <p:nvSpPr>
          <p:cNvPr id="3" name="Footer Placeholder 2">
            <a:extLst>
              <a:ext uri="{FF2B5EF4-FFF2-40B4-BE49-F238E27FC236}">
                <a16:creationId xmlns:a16="http://schemas.microsoft.com/office/drawing/2014/main" id="{9441B833-602B-4630-AD91-7EE9C13348B2}"/>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872661AC-94E7-491E-9B28-5F0A51C6093D}"/>
              </a:ext>
            </a:extLst>
          </p:cNvPr>
          <p:cNvSpPr>
            <a:spLocks noGrp="1"/>
          </p:cNvSpPr>
          <p:nvPr>
            <p:ph type="sldNum" sz="quarter" idx="11"/>
          </p:nvPr>
        </p:nvSpPr>
        <p:spPr/>
        <p:txBody>
          <a:bodyPr/>
          <a:lstStyle/>
          <a:p>
            <a:fld id="{6B79D34E-AA3A-DB45-98BC-5E033EE47F71}" type="slidenum">
              <a:rPr lang="en-US" smtClean="0"/>
              <a:t>16</a:t>
            </a:fld>
            <a:endParaRPr lang="en-US" dirty="0"/>
          </a:p>
        </p:txBody>
      </p:sp>
      <p:sp>
        <p:nvSpPr>
          <p:cNvPr id="5" name="Text Placeholder 4">
            <a:extLst>
              <a:ext uri="{FF2B5EF4-FFF2-40B4-BE49-F238E27FC236}">
                <a16:creationId xmlns:a16="http://schemas.microsoft.com/office/drawing/2014/main" id="{B99AE803-B0ED-47F2-B168-0AA218748E1D}"/>
              </a:ext>
            </a:extLst>
          </p:cNvPr>
          <p:cNvSpPr>
            <a:spLocks noGrp="1"/>
          </p:cNvSpPr>
          <p:nvPr>
            <p:ph type="body" sz="quarter" idx="18"/>
          </p:nvPr>
        </p:nvSpPr>
        <p:spPr/>
        <p:txBody>
          <a:bodyPr/>
          <a:lstStyle/>
          <a:p>
            <a:r>
              <a:rPr lang="en-US" sz="2400" dirty="0"/>
              <a:t>USDA is allowing partners to use any electronic database or tracking system of their choosing.  This will still need to be approved by USDA but we can help advise and preview your selection.  </a:t>
            </a:r>
          </a:p>
          <a:p>
            <a:endParaRPr lang="en-US" sz="2400" dirty="0"/>
          </a:p>
          <a:p>
            <a:r>
              <a:rPr lang="en-US" sz="2400" dirty="0"/>
              <a:t>Your selection will need to have the information that is currently asked on the EFA-7 and able to replicate an electronic report.  </a:t>
            </a:r>
          </a:p>
          <a:p>
            <a:endParaRPr lang="en-US" sz="2400" dirty="0"/>
          </a:p>
          <a:p>
            <a:r>
              <a:rPr lang="en-US" sz="2400" dirty="0"/>
              <a:t>For Second Harvest-run grocery programs, we are currently capturing client info in Salesforce. </a:t>
            </a:r>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1059128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r>
              <a:rPr lang="en-US" dirty="0"/>
              <a:t>2021</a:t>
            </a:r>
          </a:p>
          <a:p>
            <a:endParaRPr lang="en-US" dirty="0"/>
          </a:p>
          <a:p>
            <a:endParaRPr lang="en-US" dirty="0"/>
          </a:p>
        </p:txBody>
      </p:sp>
      <p:sp>
        <p:nvSpPr>
          <p:cNvPr id="2" name="Title 1"/>
          <p:cNvSpPr>
            <a:spLocks noGrp="1"/>
          </p:cNvSpPr>
          <p:nvPr>
            <p:ph type="title"/>
          </p:nvPr>
        </p:nvSpPr>
        <p:spPr/>
        <p:txBody>
          <a:bodyPr>
            <a:normAutofit fontScale="90000"/>
          </a:bodyPr>
          <a:lstStyle/>
          <a:p>
            <a:r>
              <a:rPr lang="en-US" dirty="0"/>
              <a:t>Mandatory Forms and Posted Information</a:t>
            </a:r>
          </a:p>
        </p:txBody>
      </p:sp>
      <p:sp>
        <p:nvSpPr>
          <p:cNvPr id="4" name="Slide Number Placeholder 3"/>
          <p:cNvSpPr>
            <a:spLocks noGrp="1"/>
          </p:cNvSpPr>
          <p:nvPr>
            <p:ph type="sldNum" sz="quarter" idx="4294967295"/>
          </p:nvPr>
        </p:nvSpPr>
        <p:spPr>
          <a:xfrm>
            <a:off x="8686801" y="6356350"/>
            <a:ext cx="457200" cy="365125"/>
          </a:xfrm>
          <a:prstGeom prst="rect">
            <a:avLst/>
          </a:prstGeom>
        </p:spPr>
        <p:txBody>
          <a:bodyPr/>
          <a:lstStyle/>
          <a:p>
            <a:fld id="{6B79D34E-AA3A-DB45-98BC-5E033EE47F71}" type="slidenum">
              <a:rPr lang="en-US" smtClean="0"/>
              <a:t>17</a:t>
            </a:fld>
            <a:endParaRPr lang="en-US" dirty="0"/>
          </a:p>
        </p:txBody>
      </p:sp>
    </p:spTree>
    <p:extLst>
      <p:ext uri="{BB962C8B-B14F-4D97-AF65-F5344CB8AC3E}">
        <p14:creationId xmlns:p14="http://schemas.microsoft.com/office/powerpoint/2010/main" val="20475121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000" dirty="0"/>
              <a:t>Required Signage at Sites</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B79D34E-AA3A-DB45-98BC-5E033EE47F71}" type="slidenum">
              <a:rPr lang="en-US" smtClean="0"/>
              <a:t>18</a:t>
            </a:fld>
            <a:endParaRPr lang="en-US" dirty="0"/>
          </a:p>
        </p:txBody>
      </p:sp>
      <p:sp>
        <p:nvSpPr>
          <p:cNvPr id="5" name="Text Placeholder 4"/>
          <p:cNvSpPr>
            <a:spLocks noGrp="1"/>
          </p:cNvSpPr>
          <p:nvPr>
            <p:ph type="body" sz="quarter" idx="18"/>
          </p:nvPr>
        </p:nvSpPr>
        <p:spPr/>
        <p:txBody>
          <a:bodyPr/>
          <a:lstStyle/>
          <a:p>
            <a:pPr marL="457200" indent="-457200">
              <a:buFont typeface="Arial" panose="020B0604020202020204" pitchFamily="34" charset="0"/>
              <a:buChar char="•"/>
            </a:pPr>
            <a:r>
              <a:rPr lang="en-US" dirty="0"/>
              <a:t>Must be posted in clear view of all recipients at each distribution:</a:t>
            </a:r>
          </a:p>
          <a:p>
            <a:pPr marL="971550" lvl="1" indent="-457200"/>
            <a:r>
              <a:rPr lang="en-US" dirty="0"/>
              <a:t>Income guidelines</a:t>
            </a:r>
          </a:p>
          <a:p>
            <a:pPr marL="971550" lvl="1" indent="-457200"/>
            <a:r>
              <a:rPr lang="en-US" dirty="0"/>
              <a:t>EFA-7 sign in sheet</a:t>
            </a:r>
          </a:p>
          <a:p>
            <a:pPr marL="971550" lvl="1" indent="-457200"/>
            <a:r>
              <a:rPr lang="en-US" dirty="0"/>
              <a:t>“And Justice for All Poster”</a:t>
            </a:r>
          </a:p>
          <a:p>
            <a:pPr marL="971550" lvl="1" indent="-457200"/>
            <a:r>
              <a:rPr lang="en-US" dirty="0"/>
              <a:t>For religious organizations, “The Emergency Food Assistance Program (TEFAP) Written Notice of Beneficiary Rights”</a:t>
            </a:r>
          </a:p>
        </p:txBody>
      </p:sp>
    </p:spTree>
    <p:extLst>
      <p:ext uri="{BB962C8B-B14F-4D97-AF65-F5344CB8AC3E}">
        <p14:creationId xmlns:p14="http://schemas.microsoft.com/office/powerpoint/2010/main" val="435905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Income Guidelines</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B79D34E-AA3A-DB45-98BC-5E033EE47F71}" type="slidenum">
              <a:rPr lang="en-US" smtClean="0"/>
              <a:t>19</a:t>
            </a:fld>
            <a:endParaRPr lang="en-US" dirty="0"/>
          </a:p>
        </p:txBody>
      </p:sp>
      <p:sp>
        <p:nvSpPr>
          <p:cNvPr id="5" name="Text Placeholder 4"/>
          <p:cNvSpPr>
            <a:spLocks noGrp="1"/>
          </p:cNvSpPr>
          <p:nvPr>
            <p:ph type="body" sz="quarter" idx="18"/>
          </p:nvPr>
        </p:nvSpPr>
        <p:spPr/>
        <p:txBody>
          <a:bodyPr/>
          <a:lstStyle/>
          <a:p>
            <a:r>
              <a:rPr lang="en-US" dirty="0"/>
              <a:t>Income must be within the 235% poverty level guidelines (for complete chart, see handout)</a:t>
            </a:r>
          </a:p>
          <a:p>
            <a:endParaRPr lang="en-US" dirty="0"/>
          </a:p>
          <a:p>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4112844540"/>
              </p:ext>
            </p:extLst>
          </p:nvPr>
        </p:nvGraphicFramePr>
        <p:xfrm>
          <a:off x="956931" y="3162004"/>
          <a:ext cx="6691422" cy="2629195"/>
        </p:xfrm>
        <a:graphic>
          <a:graphicData uri="http://schemas.openxmlformats.org/drawingml/2006/table">
            <a:tbl>
              <a:tblPr firstRow="1" bandRow="1">
                <a:tableStyleId>{5C22544A-7EE6-4342-B048-85BDC9FD1C3A}</a:tableStyleId>
              </a:tblPr>
              <a:tblGrid>
                <a:gridCol w="2230474">
                  <a:extLst>
                    <a:ext uri="{9D8B030D-6E8A-4147-A177-3AD203B41FA5}">
                      <a16:colId xmlns:a16="http://schemas.microsoft.com/office/drawing/2014/main" val="20000"/>
                    </a:ext>
                  </a:extLst>
                </a:gridCol>
                <a:gridCol w="2230474">
                  <a:extLst>
                    <a:ext uri="{9D8B030D-6E8A-4147-A177-3AD203B41FA5}">
                      <a16:colId xmlns:a16="http://schemas.microsoft.com/office/drawing/2014/main" val="20001"/>
                    </a:ext>
                  </a:extLst>
                </a:gridCol>
                <a:gridCol w="2230474">
                  <a:extLst>
                    <a:ext uri="{9D8B030D-6E8A-4147-A177-3AD203B41FA5}">
                      <a16:colId xmlns:a16="http://schemas.microsoft.com/office/drawing/2014/main" val="20002"/>
                    </a:ext>
                  </a:extLst>
                </a:gridCol>
              </a:tblGrid>
              <a:tr h="525839">
                <a:tc>
                  <a:txBody>
                    <a:bodyPr/>
                    <a:lstStyle/>
                    <a:p>
                      <a:pPr algn="ctr"/>
                      <a:r>
                        <a:rPr lang="en-US" dirty="0"/>
                        <a:t>Household Size</a:t>
                      </a:r>
                    </a:p>
                  </a:txBody>
                  <a:tcPr/>
                </a:tc>
                <a:tc>
                  <a:txBody>
                    <a:bodyPr/>
                    <a:lstStyle/>
                    <a:p>
                      <a:pPr algn="ctr"/>
                      <a:r>
                        <a:rPr lang="en-US" dirty="0"/>
                        <a:t>Annual</a:t>
                      </a:r>
                      <a:r>
                        <a:rPr lang="en-US" baseline="0" dirty="0"/>
                        <a:t> Income</a:t>
                      </a:r>
                      <a:endParaRPr lang="en-US" dirty="0"/>
                    </a:p>
                  </a:txBody>
                  <a:tcPr/>
                </a:tc>
                <a:tc>
                  <a:txBody>
                    <a:bodyPr/>
                    <a:lstStyle/>
                    <a:p>
                      <a:pPr algn="ctr"/>
                      <a:r>
                        <a:rPr lang="en-US" dirty="0"/>
                        <a:t>Monthly Income</a:t>
                      </a:r>
                    </a:p>
                  </a:txBody>
                  <a:tcPr/>
                </a:tc>
                <a:extLst>
                  <a:ext uri="{0D108BD9-81ED-4DB2-BD59-A6C34878D82A}">
                    <a16:rowId xmlns:a16="http://schemas.microsoft.com/office/drawing/2014/main" val="10000"/>
                  </a:ext>
                </a:extLst>
              </a:tr>
              <a:tr h="525839">
                <a:tc>
                  <a:txBody>
                    <a:bodyPr/>
                    <a:lstStyle/>
                    <a:p>
                      <a:pPr algn="ctr"/>
                      <a:r>
                        <a:rPr lang="en-US" dirty="0"/>
                        <a:t>1</a:t>
                      </a:r>
                    </a:p>
                  </a:txBody>
                  <a:tcPr/>
                </a:tc>
                <a:tc>
                  <a:txBody>
                    <a:bodyPr/>
                    <a:lstStyle/>
                    <a:p>
                      <a:pPr algn="ctr"/>
                      <a:r>
                        <a:rPr lang="en-US" dirty="0"/>
                        <a:t>$31,937</a:t>
                      </a:r>
                    </a:p>
                  </a:txBody>
                  <a:tcPr/>
                </a:tc>
                <a:tc>
                  <a:txBody>
                    <a:bodyPr/>
                    <a:lstStyle/>
                    <a:p>
                      <a:pPr algn="ctr"/>
                      <a:r>
                        <a:rPr lang="en-US" dirty="0"/>
                        <a:t>$2,661</a:t>
                      </a:r>
                    </a:p>
                  </a:txBody>
                  <a:tcPr/>
                </a:tc>
                <a:extLst>
                  <a:ext uri="{0D108BD9-81ED-4DB2-BD59-A6C34878D82A}">
                    <a16:rowId xmlns:a16="http://schemas.microsoft.com/office/drawing/2014/main" val="10001"/>
                  </a:ext>
                </a:extLst>
              </a:tr>
              <a:tr h="525839">
                <a:tc>
                  <a:txBody>
                    <a:bodyPr/>
                    <a:lstStyle/>
                    <a:p>
                      <a:pPr algn="ctr"/>
                      <a:r>
                        <a:rPr lang="en-US" dirty="0"/>
                        <a:t>2</a:t>
                      </a:r>
                    </a:p>
                  </a:txBody>
                  <a:tcPr/>
                </a:tc>
                <a:tc>
                  <a:txBody>
                    <a:bodyPr/>
                    <a:lstStyle/>
                    <a:p>
                      <a:pPr algn="ctr"/>
                      <a:r>
                        <a:rPr lang="en-US" dirty="0"/>
                        <a:t>$43,029</a:t>
                      </a:r>
                    </a:p>
                  </a:txBody>
                  <a:tcPr/>
                </a:tc>
                <a:tc>
                  <a:txBody>
                    <a:bodyPr/>
                    <a:lstStyle/>
                    <a:p>
                      <a:pPr algn="ctr"/>
                      <a:r>
                        <a:rPr lang="en-US" dirty="0"/>
                        <a:t>$3,586</a:t>
                      </a:r>
                    </a:p>
                  </a:txBody>
                  <a:tcPr/>
                </a:tc>
                <a:extLst>
                  <a:ext uri="{0D108BD9-81ED-4DB2-BD59-A6C34878D82A}">
                    <a16:rowId xmlns:a16="http://schemas.microsoft.com/office/drawing/2014/main" val="10002"/>
                  </a:ext>
                </a:extLst>
              </a:tr>
              <a:tr h="525839">
                <a:tc>
                  <a:txBody>
                    <a:bodyPr/>
                    <a:lstStyle/>
                    <a:p>
                      <a:pPr algn="ctr"/>
                      <a:r>
                        <a:rPr lang="en-US" dirty="0"/>
                        <a:t>3</a:t>
                      </a:r>
                    </a:p>
                  </a:txBody>
                  <a:tcPr/>
                </a:tc>
                <a:tc>
                  <a:txBody>
                    <a:bodyPr/>
                    <a:lstStyle/>
                    <a:p>
                      <a:pPr algn="ctr"/>
                      <a:r>
                        <a:rPr lang="en-US" dirty="0"/>
                        <a:t>$54,121</a:t>
                      </a:r>
                    </a:p>
                  </a:txBody>
                  <a:tcPr/>
                </a:tc>
                <a:tc>
                  <a:txBody>
                    <a:bodyPr/>
                    <a:lstStyle/>
                    <a:p>
                      <a:pPr algn="ctr"/>
                      <a:r>
                        <a:rPr lang="en-US" dirty="0"/>
                        <a:t>$4,510</a:t>
                      </a:r>
                    </a:p>
                  </a:txBody>
                  <a:tcPr/>
                </a:tc>
                <a:extLst>
                  <a:ext uri="{0D108BD9-81ED-4DB2-BD59-A6C34878D82A}">
                    <a16:rowId xmlns:a16="http://schemas.microsoft.com/office/drawing/2014/main" val="10003"/>
                  </a:ext>
                </a:extLst>
              </a:tr>
              <a:tr h="525839">
                <a:tc>
                  <a:txBody>
                    <a:bodyPr/>
                    <a:lstStyle/>
                    <a:p>
                      <a:pPr algn="ctr"/>
                      <a:r>
                        <a:rPr lang="en-US" dirty="0"/>
                        <a:t>4</a:t>
                      </a:r>
                    </a:p>
                  </a:txBody>
                  <a:tcPr/>
                </a:tc>
                <a:tc>
                  <a:txBody>
                    <a:bodyPr/>
                    <a:lstStyle/>
                    <a:p>
                      <a:pPr algn="ctr"/>
                      <a:r>
                        <a:rPr lang="en-US" dirty="0"/>
                        <a:t>$65,213</a:t>
                      </a:r>
                    </a:p>
                  </a:txBody>
                  <a:tcPr/>
                </a:tc>
                <a:tc>
                  <a:txBody>
                    <a:bodyPr/>
                    <a:lstStyle/>
                    <a:p>
                      <a:pPr algn="ctr"/>
                      <a:r>
                        <a:rPr lang="en-US" dirty="0"/>
                        <a:t>$3,434</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3739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*During </a:t>
            </a:r>
            <a:r>
              <a:rPr lang="en-US" dirty="0" err="1"/>
              <a:t>covid</a:t>
            </a:r>
            <a:r>
              <a:rPr lang="en-US" dirty="0"/>
              <a:t> 19</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B79D34E-AA3A-DB45-98BC-5E033EE47F71}" type="slidenum">
              <a:rPr lang="en-US" smtClean="0"/>
              <a:t>2</a:t>
            </a:fld>
            <a:endParaRPr lang="en-US" dirty="0"/>
          </a:p>
        </p:txBody>
      </p:sp>
      <p:sp>
        <p:nvSpPr>
          <p:cNvPr id="5" name="Text Placeholder 4"/>
          <p:cNvSpPr>
            <a:spLocks noGrp="1"/>
          </p:cNvSpPr>
          <p:nvPr>
            <p:ph type="body" sz="quarter" idx="18"/>
          </p:nvPr>
        </p:nvSpPr>
        <p:spPr/>
        <p:txBody>
          <a:bodyPr/>
          <a:lstStyle/>
          <a:p>
            <a:r>
              <a:rPr lang="en-US" dirty="0"/>
              <a:t>During covid 19, there are some interim flexibility to the rules.  Until further notice, those waivers and guidance are provided to assist in the prevention of the spread of covid 19 by limiting exposure to staff/volunteers and clients.</a:t>
            </a:r>
          </a:p>
          <a:p>
            <a:r>
              <a:rPr lang="en-US" dirty="0"/>
              <a:t>Those interim rule slides are titled with: </a:t>
            </a:r>
            <a:r>
              <a:rPr lang="en-US" b="1" dirty="0"/>
              <a:t>*during covid 19 </a:t>
            </a:r>
            <a:r>
              <a:rPr lang="en-US" dirty="0"/>
              <a:t>(like above) in this presentation.  </a:t>
            </a:r>
          </a:p>
        </p:txBody>
      </p:sp>
    </p:spTree>
    <p:extLst>
      <p:ext uri="{BB962C8B-B14F-4D97-AF65-F5344CB8AC3E}">
        <p14:creationId xmlns:p14="http://schemas.microsoft.com/office/powerpoint/2010/main" val="23177741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 In Sheet (EFA-7)</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B79D34E-AA3A-DB45-98BC-5E033EE47F71}" type="slidenum">
              <a:rPr lang="en-US" smtClean="0"/>
              <a:t>20</a:t>
            </a:fld>
            <a:endParaRPr lang="en-US" dirty="0"/>
          </a:p>
        </p:txBody>
      </p:sp>
      <p:sp>
        <p:nvSpPr>
          <p:cNvPr id="5" name="Text Placeholder 4"/>
          <p:cNvSpPr>
            <a:spLocks noGrp="1"/>
          </p:cNvSpPr>
          <p:nvPr>
            <p:ph type="body" sz="quarter" idx="18"/>
          </p:nvPr>
        </p:nvSpPr>
        <p:spPr>
          <a:xfrm>
            <a:off x="457200" y="1994282"/>
            <a:ext cx="8077200" cy="4477402"/>
          </a:xfrm>
        </p:spPr>
        <p:txBody>
          <a:bodyPr/>
          <a:lstStyle/>
          <a:p>
            <a:pPr marL="457200" indent="-457200">
              <a:buFont typeface="Arial" panose="020B0604020202020204" pitchFamily="34" charset="0"/>
              <a:buChar char="•"/>
            </a:pPr>
            <a:r>
              <a:rPr lang="en-US" sz="2200" dirty="0"/>
              <a:t>All participants must sign the form and answer all questions on form</a:t>
            </a:r>
          </a:p>
          <a:p>
            <a:pPr marL="457200" indent="-457200">
              <a:buFont typeface="Arial" panose="020B0604020202020204" pitchFamily="34" charset="0"/>
              <a:buChar char="•"/>
            </a:pPr>
            <a:r>
              <a:rPr lang="en-US" sz="2200" dirty="0"/>
              <a:t>Exempt for congregate meal programs</a:t>
            </a:r>
          </a:p>
          <a:p>
            <a:pPr marL="457200" indent="-457200">
              <a:buFont typeface="Arial" panose="020B0604020202020204" pitchFamily="34" charset="0"/>
              <a:buChar char="•"/>
            </a:pPr>
            <a:r>
              <a:rPr lang="en-US" sz="2200" dirty="0"/>
              <a:t>Anyone unable to write their name, may mark the letter “X” on the signature line.  A distribution volunteer must then initial their own name and print the recipient’s name next to the “X”</a:t>
            </a:r>
          </a:p>
          <a:p>
            <a:pPr marL="457200" indent="-457200">
              <a:buFont typeface="Arial" panose="020B0604020202020204" pitchFamily="34" charset="0"/>
              <a:buChar char="•"/>
            </a:pPr>
            <a:r>
              <a:rPr lang="en-US" sz="2200" dirty="0"/>
              <a:t>Site must collect and maintain forms for 3 years plus current year</a:t>
            </a:r>
          </a:p>
          <a:p>
            <a:pPr marL="457200" indent="-457200">
              <a:buFont typeface="Arial" panose="020B0604020202020204" pitchFamily="34" charset="0"/>
              <a:buChar char="•"/>
            </a:pPr>
            <a:r>
              <a:rPr lang="en-US" sz="2200" dirty="0"/>
              <a:t>Second Harvest and USDA auditors may ask to see originals</a:t>
            </a:r>
          </a:p>
        </p:txBody>
      </p:sp>
    </p:spTree>
    <p:extLst>
      <p:ext uri="{BB962C8B-B14F-4D97-AF65-F5344CB8AC3E}">
        <p14:creationId xmlns:p14="http://schemas.microsoft.com/office/powerpoint/2010/main" val="30705462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Sample EFA-7 Form</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B79D34E-AA3A-DB45-98BC-5E033EE47F71}" type="slidenum">
              <a:rPr lang="en-US" smtClean="0"/>
              <a:t>21</a:t>
            </a:fld>
            <a:endParaRPr lang="en-US" dirty="0"/>
          </a:p>
        </p:txBody>
      </p:sp>
      <p:pic>
        <p:nvPicPr>
          <p:cNvPr id="7" name="Picture 6">
            <a:extLst>
              <a:ext uri="{FF2B5EF4-FFF2-40B4-BE49-F238E27FC236}">
                <a16:creationId xmlns:a16="http://schemas.microsoft.com/office/drawing/2014/main" id="{F2E83EB5-38D3-455A-9B72-9B45A774AC24}"/>
              </a:ext>
            </a:extLst>
          </p:cNvPr>
          <p:cNvPicPr>
            <a:picLocks noChangeAspect="1"/>
          </p:cNvPicPr>
          <p:nvPr/>
        </p:nvPicPr>
        <p:blipFill>
          <a:blip r:embed="rId2"/>
          <a:stretch>
            <a:fillRect/>
          </a:stretch>
        </p:blipFill>
        <p:spPr>
          <a:xfrm>
            <a:off x="542107" y="1828799"/>
            <a:ext cx="3788448" cy="4791075"/>
          </a:xfrm>
          <a:prstGeom prst="rect">
            <a:avLst/>
          </a:prstGeom>
        </p:spPr>
      </p:pic>
      <p:pic>
        <p:nvPicPr>
          <p:cNvPr id="9" name="Picture 8">
            <a:extLst>
              <a:ext uri="{FF2B5EF4-FFF2-40B4-BE49-F238E27FC236}">
                <a16:creationId xmlns:a16="http://schemas.microsoft.com/office/drawing/2014/main" id="{E7D6BBCC-0E96-4B8E-BA21-7FADBB062FF4}"/>
              </a:ext>
            </a:extLst>
          </p:cNvPr>
          <p:cNvPicPr>
            <a:picLocks noChangeAspect="1"/>
          </p:cNvPicPr>
          <p:nvPr/>
        </p:nvPicPr>
        <p:blipFill>
          <a:blip r:embed="rId3"/>
          <a:stretch>
            <a:fillRect/>
          </a:stretch>
        </p:blipFill>
        <p:spPr>
          <a:xfrm>
            <a:off x="4468374" y="1828799"/>
            <a:ext cx="3803294" cy="4791075"/>
          </a:xfrm>
          <a:prstGeom prst="rect">
            <a:avLst/>
          </a:prstGeom>
        </p:spPr>
      </p:pic>
    </p:spTree>
    <p:extLst>
      <p:ext uri="{BB962C8B-B14F-4D97-AF65-F5344CB8AC3E}">
        <p14:creationId xmlns:p14="http://schemas.microsoft.com/office/powerpoint/2010/main" val="18143041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*During </a:t>
            </a:r>
            <a:r>
              <a:rPr lang="en-US" dirty="0" err="1"/>
              <a:t>covid</a:t>
            </a:r>
            <a:r>
              <a:rPr lang="en-US" dirty="0"/>
              <a:t> 19</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B79D34E-AA3A-DB45-98BC-5E033EE47F71}" type="slidenum">
              <a:rPr lang="en-US" smtClean="0"/>
              <a:t>22</a:t>
            </a:fld>
            <a:endParaRPr lang="en-US" dirty="0"/>
          </a:p>
        </p:txBody>
      </p:sp>
      <p:sp>
        <p:nvSpPr>
          <p:cNvPr id="5" name="Text Placeholder 4"/>
          <p:cNvSpPr>
            <a:spLocks noGrp="1"/>
          </p:cNvSpPr>
          <p:nvPr>
            <p:ph type="body" sz="quarter" idx="18"/>
          </p:nvPr>
        </p:nvSpPr>
        <p:spPr/>
        <p:txBody>
          <a:bodyPr/>
          <a:lstStyle/>
          <a:p>
            <a:pPr marL="457200" indent="-457200">
              <a:buFont typeface="Arial" panose="020B0604020202020204" pitchFamily="34" charset="0"/>
              <a:buChar char="•"/>
            </a:pPr>
            <a:r>
              <a:rPr lang="en-US" dirty="0"/>
              <a:t>USDA sites still need to use the EFA7 sign in sheets, however…</a:t>
            </a:r>
          </a:p>
          <a:p>
            <a:pPr marL="457200" indent="-457200">
              <a:buFont typeface="Arial" panose="020B0604020202020204" pitchFamily="34" charset="0"/>
              <a:buChar char="•"/>
            </a:pPr>
            <a:r>
              <a:rPr lang="en-US" dirty="0"/>
              <a:t>Site volunteer or staff may sign for the client and note “</a:t>
            </a:r>
            <a:r>
              <a:rPr lang="en-US" dirty="0" err="1"/>
              <a:t>covid</a:t>
            </a:r>
            <a:r>
              <a:rPr lang="en-US" dirty="0"/>
              <a:t> 19” in the signature box</a:t>
            </a:r>
          </a:p>
          <a:p>
            <a:pPr marL="457200" indent="-457200">
              <a:buFont typeface="Arial" panose="020B0604020202020204" pitchFamily="34" charset="0"/>
              <a:buChar char="•"/>
            </a:pPr>
            <a:r>
              <a:rPr lang="en-US" dirty="0"/>
              <a:t>Site volunteer/staff would put a check mark on the EFA7 for client in address</a:t>
            </a:r>
          </a:p>
          <a:p>
            <a:pPr marL="457200" indent="-457200">
              <a:buFont typeface="Arial" panose="020B0604020202020204" pitchFamily="34" charset="0"/>
              <a:buChar char="•"/>
            </a:pPr>
            <a:r>
              <a:rPr lang="en-US" dirty="0"/>
              <a:t>Allow client to see their name and address has been checked off</a:t>
            </a:r>
          </a:p>
          <a:p>
            <a:pPr marL="457200" indent="-457200">
              <a:buFont typeface="Arial" panose="020B0604020202020204" pitchFamily="34" charset="0"/>
              <a:buChar char="•"/>
            </a:pPr>
            <a:r>
              <a:rPr lang="en-US" dirty="0"/>
              <a:t>See sample on next slide</a:t>
            </a:r>
          </a:p>
          <a:p>
            <a:endParaRPr lang="en-US" dirty="0"/>
          </a:p>
        </p:txBody>
      </p:sp>
    </p:spTree>
    <p:extLst>
      <p:ext uri="{BB962C8B-B14F-4D97-AF65-F5344CB8AC3E}">
        <p14:creationId xmlns:p14="http://schemas.microsoft.com/office/powerpoint/2010/main" val="508013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*During </a:t>
            </a:r>
            <a:r>
              <a:rPr lang="en-US" dirty="0" err="1"/>
              <a:t>covid</a:t>
            </a:r>
            <a:r>
              <a:rPr lang="en-US" dirty="0"/>
              <a:t> 19</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B79D34E-AA3A-DB45-98BC-5E033EE47F71}" type="slidenum">
              <a:rPr lang="en-US" smtClean="0"/>
              <a:t>23</a:t>
            </a:fld>
            <a:endParaRPr lang="en-US" dirty="0"/>
          </a:p>
        </p:txBody>
      </p:sp>
      <p:sp>
        <p:nvSpPr>
          <p:cNvPr id="5" name="Text Placeholder 4"/>
          <p:cNvSpPr>
            <a:spLocks noGrp="1"/>
          </p:cNvSpPr>
          <p:nvPr>
            <p:ph type="body" sz="quarter" idx="18"/>
          </p:nvPr>
        </p:nvSpPr>
        <p:spPr/>
        <p:txBody>
          <a:bodyPr/>
          <a:lstStyle/>
          <a:p>
            <a:endParaRPr lang="en-US" dirty="0"/>
          </a:p>
        </p:txBody>
      </p:sp>
      <p:pic>
        <p:nvPicPr>
          <p:cNvPr id="6" name="Picture 5"/>
          <p:cNvPicPr>
            <a:picLocks noChangeAspect="1"/>
          </p:cNvPicPr>
          <p:nvPr/>
        </p:nvPicPr>
        <p:blipFill>
          <a:blip r:embed="rId2"/>
          <a:stretch>
            <a:fillRect/>
          </a:stretch>
        </p:blipFill>
        <p:spPr>
          <a:xfrm>
            <a:off x="2395728" y="1856852"/>
            <a:ext cx="3578067" cy="4682060"/>
          </a:xfrm>
          <a:prstGeom prst="rect">
            <a:avLst/>
          </a:prstGeom>
        </p:spPr>
      </p:pic>
    </p:spTree>
    <p:extLst>
      <p:ext uri="{BB962C8B-B14F-4D97-AF65-F5344CB8AC3E}">
        <p14:creationId xmlns:p14="http://schemas.microsoft.com/office/powerpoint/2010/main" val="21423000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Alternate Pick Up Forms</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B79D34E-AA3A-DB45-98BC-5E033EE47F71}" type="slidenum">
              <a:rPr lang="en-US" smtClean="0"/>
              <a:t>24</a:t>
            </a:fld>
            <a:endParaRPr lang="en-US" dirty="0"/>
          </a:p>
        </p:txBody>
      </p:sp>
      <p:sp>
        <p:nvSpPr>
          <p:cNvPr id="5" name="Text Placeholder 4"/>
          <p:cNvSpPr>
            <a:spLocks noGrp="1"/>
          </p:cNvSpPr>
          <p:nvPr>
            <p:ph type="body" sz="quarter" idx="18"/>
          </p:nvPr>
        </p:nvSpPr>
        <p:spPr/>
        <p:txBody>
          <a:bodyPr/>
          <a:lstStyle/>
          <a:p>
            <a:pPr marL="457200" indent="-457200">
              <a:buFont typeface="Arial" panose="020B0604020202020204" pitchFamily="34" charset="0"/>
              <a:buChar char="•"/>
            </a:pPr>
            <a:r>
              <a:rPr lang="en-US" sz="1600" dirty="0"/>
              <a:t>An alternate person may pick up commodities for a recipient in their absence</a:t>
            </a:r>
          </a:p>
          <a:p>
            <a:pPr marL="457200" indent="-457200">
              <a:buFont typeface="Arial" panose="020B0604020202020204" pitchFamily="34" charset="0"/>
              <a:buChar char="•"/>
            </a:pPr>
            <a:r>
              <a:rPr lang="en-US" sz="1600" dirty="0"/>
              <a:t>Alternate must bring with them an “Alternate Pick Up form” signed by the eligible recipient to an authorized pick up the first time and then be certified annually</a:t>
            </a:r>
          </a:p>
          <a:p>
            <a:pPr marL="457200" indent="-457200">
              <a:buFont typeface="Arial" panose="020B0604020202020204" pitchFamily="34" charset="0"/>
              <a:buChar char="•"/>
            </a:pPr>
            <a:r>
              <a:rPr lang="en-US" sz="1600" dirty="0"/>
              <a:t>The alternate must write the recipient’s name as well as their own name on the EFA-7</a:t>
            </a:r>
          </a:p>
          <a:p>
            <a:pPr marL="457200" indent="-457200">
              <a:buFont typeface="Arial" panose="020B0604020202020204" pitchFamily="34" charset="0"/>
              <a:buChar char="•"/>
            </a:pPr>
            <a:r>
              <a:rPr lang="en-US" sz="1600" dirty="0"/>
              <a:t>If an alternate does not bring the Alternate Pick Up form to the site, a note from the recipient authorizing the pick up will suffice</a:t>
            </a:r>
          </a:p>
          <a:p>
            <a:pPr marL="457200" indent="-457200">
              <a:buFont typeface="Arial" panose="020B0604020202020204" pitchFamily="34" charset="0"/>
              <a:buChar char="•"/>
            </a:pPr>
            <a:r>
              <a:rPr lang="en-US" sz="1600" dirty="0"/>
              <a:t>Alternate pick up forms and notes must be maintained on file and recertified or a new one filled out, annually</a:t>
            </a:r>
          </a:p>
          <a:p>
            <a:pPr marL="457200" indent="-457200">
              <a:buFont typeface="Arial" panose="020B0604020202020204" pitchFamily="34" charset="0"/>
              <a:buChar char="•"/>
            </a:pPr>
            <a:r>
              <a:rPr lang="en-US" sz="1600" dirty="0"/>
              <a:t>It is recommended the alternate pick ups be trackable (</a:t>
            </a:r>
            <a:r>
              <a:rPr lang="en-US" sz="1600" dirty="0" err="1"/>
              <a:t>ie</a:t>
            </a:r>
            <a:r>
              <a:rPr lang="en-US" sz="1600" dirty="0"/>
              <a:t>.  The person that came for pick up is recorded or a list of eligible alternates be readily available for verification)</a:t>
            </a:r>
          </a:p>
          <a:p>
            <a:pPr marL="457200" indent="-457200">
              <a:buFont typeface="Arial" panose="020B0604020202020204" pitchFamily="34" charset="0"/>
              <a:buChar char="•"/>
            </a:pPr>
            <a:r>
              <a:rPr lang="en-US" sz="1600" dirty="0"/>
              <a:t>Limit of 5 alternate pick up forms may be presented at one time by one alternate chosen to pick up commodities (translation:  only one person can pick up for five)</a:t>
            </a:r>
          </a:p>
        </p:txBody>
      </p:sp>
    </p:spTree>
    <p:extLst>
      <p:ext uri="{BB962C8B-B14F-4D97-AF65-F5344CB8AC3E}">
        <p14:creationId xmlns:p14="http://schemas.microsoft.com/office/powerpoint/2010/main" val="6165901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Alternate Pick Up note</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B79D34E-AA3A-DB45-98BC-5E033EE47F71}" type="slidenum">
              <a:rPr lang="en-US" smtClean="0"/>
              <a:t>25</a:t>
            </a:fld>
            <a:endParaRPr lang="en-US" dirty="0"/>
          </a:p>
        </p:txBody>
      </p:sp>
      <p:sp>
        <p:nvSpPr>
          <p:cNvPr id="5" name="Text Placeholder 4"/>
          <p:cNvSpPr>
            <a:spLocks noGrp="1"/>
          </p:cNvSpPr>
          <p:nvPr>
            <p:ph type="body" sz="quarter" idx="18"/>
          </p:nvPr>
        </p:nvSpPr>
        <p:spPr/>
        <p:txBody>
          <a:bodyPr/>
          <a:lstStyle/>
          <a:p>
            <a:pPr marL="457200" indent="-457200">
              <a:buFont typeface="Arial" panose="020B0604020202020204" pitchFamily="34" charset="0"/>
              <a:buChar char="•"/>
            </a:pPr>
            <a:r>
              <a:rPr lang="en-US" sz="2400" dirty="0"/>
              <a:t>The note must include: </a:t>
            </a:r>
          </a:p>
          <a:p>
            <a:pPr marL="971550" lvl="1" indent="-457200"/>
            <a:r>
              <a:rPr lang="en-US" sz="2400" dirty="0"/>
              <a:t>Date</a:t>
            </a:r>
          </a:p>
          <a:p>
            <a:pPr marL="971550" lvl="1" indent="-457200"/>
            <a:r>
              <a:rPr lang="en-US" sz="2400" dirty="0"/>
              <a:t>Statement authorizing the pick up by the alternate</a:t>
            </a:r>
          </a:p>
          <a:p>
            <a:pPr marL="971550" lvl="1" indent="-457200"/>
            <a:r>
              <a:rPr lang="en-US" sz="2400" dirty="0"/>
              <a:t>Alternate’s name</a:t>
            </a:r>
          </a:p>
          <a:p>
            <a:pPr marL="971550" lvl="1" indent="-457200"/>
            <a:r>
              <a:rPr lang="en-US" sz="2400" dirty="0"/>
              <a:t>Statement that the recipient is income eligible</a:t>
            </a:r>
          </a:p>
          <a:p>
            <a:pPr marL="971550" lvl="1" indent="-457200"/>
            <a:r>
              <a:rPr lang="en-US" sz="2400" dirty="0"/>
              <a:t>Recipient’s signature, address, and household size</a:t>
            </a:r>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41625210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000" dirty="0"/>
              <a:t>Sample Alternate Pick Up Form</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B79D34E-AA3A-DB45-98BC-5E033EE47F71}" type="slidenum">
              <a:rPr lang="en-US" smtClean="0"/>
              <a:t>26</a:t>
            </a:fld>
            <a:endParaRPr lang="en-US" dirty="0"/>
          </a:p>
        </p:txBody>
      </p:sp>
      <p:pic>
        <p:nvPicPr>
          <p:cNvPr id="7" name="Picture 6">
            <a:extLst>
              <a:ext uri="{FF2B5EF4-FFF2-40B4-BE49-F238E27FC236}">
                <a16:creationId xmlns:a16="http://schemas.microsoft.com/office/drawing/2014/main" id="{71192C25-BC6F-472D-B0CF-549DE809B5FF}"/>
              </a:ext>
            </a:extLst>
          </p:cNvPr>
          <p:cNvPicPr>
            <a:picLocks noChangeAspect="1"/>
          </p:cNvPicPr>
          <p:nvPr/>
        </p:nvPicPr>
        <p:blipFill>
          <a:blip r:embed="rId2"/>
          <a:srcRect/>
          <a:stretch/>
        </p:blipFill>
        <p:spPr>
          <a:xfrm>
            <a:off x="2273362" y="1769803"/>
            <a:ext cx="3846005" cy="4977183"/>
          </a:xfrm>
          <a:prstGeom prst="rect">
            <a:avLst/>
          </a:prstGeom>
        </p:spPr>
      </p:pic>
    </p:spTree>
    <p:extLst>
      <p:ext uri="{BB962C8B-B14F-4D97-AF65-F5344CB8AC3E}">
        <p14:creationId xmlns:p14="http://schemas.microsoft.com/office/powerpoint/2010/main" val="39069257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*During </a:t>
            </a:r>
            <a:r>
              <a:rPr lang="en-US" dirty="0" err="1"/>
              <a:t>covid</a:t>
            </a:r>
            <a:r>
              <a:rPr lang="en-US" dirty="0"/>
              <a:t> 19</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B79D34E-AA3A-DB45-98BC-5E033EE47F71}" type="slidenum">
              <a:rPr lang="en-US" smtClean="0"/>
              <a:t>27</a:t>
            </a:fld>
            <a:endParaRPr lang="en-US" dirty="0"/>
          </a:p>
        </p:txBody>
      </p:sp>
      <p:sp>
        <p:nvSpPr>
          <p:cNvPr id="5" name="Text Placeholder 4"/>
          <p:cNvSpPr>
            <a:spLocks noGrp="1"/>
          </p:cNvSpPr>
          <p:nvPr>
            <p:ph type="body" sz="quarter" idx="18"/>
          </p:nvPr>
        </p:nvSpPr>
        <p:spPr/>
        <p:txBody>
          <a:bodyPr/>
          <a:lstStyle/>
          <a:p>
            <a:pPr marL="457200" indent="-457200">
              <a:buFont typeface="Arial" panose="020B0604020202020204" pitchFamily="34" charset="0"/>
              <a:buChar char="•"/>
            </a:pPr>
            <a:r>
              <a:rPr lang="en-US" dirty="0"/>
              <a:t>Removed the requirement for a new alternate pick up note for each distribution</a:t>
            </a:r>
          </a:p>
          <a:p>
            <a:pPr marL="971550" lvl="1" indent="-457200"/>
            <a:r>
              <a:rPr lang="en-US" dirty="0"/>
              <a:t>Have one note for each alternate on file is enough, don’t need to bring a new form each time</a:t>
            </a:r>
          </a:p>
          <a:p>
            <a:pPr marL="457200" indent="-457200">
              <a:buFont typeface="Arial" panose="020B0604020202020204" pitchFamily="34" charset="0"/>
              <a:buChar char="•"/>
            </a:pPr>
            <a:r>
              <a:rPr lang="en-US" dirty="0"/>
              <a:t>Removed limitation of 5 alternate pick up forms being presented at one time</a:t>
            </a:r>
          </a:p>
          <a:p>
            <a:pPr marL="971550" lvl="1" indent="-457200"/>
            <a:r>
              <a:rPr lang="en-US" dirty="0"/>
              <a:t>One alternate can pick up for as many people as needed</a:t>
            </a:r>
          </a:p>
          <a:p>
            <a:endParaRPr lang="en-US" dirty="0"/>
          </a:p>
        </p:txBody>
      </p:sp>
    </p:spTree>
    <p:extLst>
      <p:ext uri="{BB962C8B-B14F-4D97-AF65-F5344CB8AC3E}">
        <p14:creationId xmlns:p14="http://schemas.microsoft.com/office/powerpoint/2010/main" val="16183348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*During </a:t>
            </a:r>
            <a:r>
              <a:rPr lang="en-US" dirty="0" err="1"/>
              <a:t>covid</a:t>
            </a:r>
            <a:r>
              <a:rPr lang="en-US" dirty="0"/>
              <a:t> 19</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B79D34E-AA3A-DB45-98BC-5E033EE47F71}" type="slidenum">
              <a:rPr lang="en-US" smtClean="0"/>
              <a:t>28</a:t>
            </a:fld>
            <a:endParaRPr lang="en-US" dirty="0"/>
          </a:p>
        </p:txBody>
      </p:sp>
      <p:sp>
        <p:nvSpPr>
          <p:cNvPr id="5" name="Text Placeholder 4"/>
          <p:cNvSpPr>
            <a:spLocks noGrp="1"/>
          </p:cNvSpPr>
          <p:nvPr>
            <p:ph type="body" sz="quarter" idx="18"/>
          </p:nvPr>
        </p:nvSpPr>
        <p:spPr/>
        <p:txBody>
          <a:bodyPr/>
          <a:lstStyle/>
          <a:p>
            <a:pPr marL="457200" indent="-457200">
              <a:buFont typeface="Arial" panose="020B0604020202020204" pitchFamily="34" charset="0"/>
              <a:buChar char="•"/>
            </a:pPr>
            <a:r>
              <a:rPr lang="en-US" dirty="0"/>
              <a:t>Alternate pick up sites may be used as necessary</a:t>
            </a:r>
          </a:p>
          <a:p>
            <a:pPr marL="457200" indent="-457200">
              <a:buFont typeface="Arial" panose="020B0604020202020204" pitchFamily="34" charset="0"/>
              <a:buChar char="•"/>
            </a:pPr>
            <a:r>
              <a:rPr lang="en-US" dirty="0"/>
              <a:t>Site must contact and receive permission from client for this alternate service</a:t>
            </a:r>
          </a:p>
          <a:p>
            <a:pPr marL="457200" indent="-457200">
              <a:buFont typeface="Arial" panose="020B0604020202020204" pitchFamily="34" charset="0"/>
              <a:buChar char="•"/>
            </a:pPr>
            <a:r>
              <a:rPr lang="en-US" dirty="0"/>
              <a:t>Alternate may then sign on behalf of client and write “</a:t>
            </a:r>
            <a:r>
              <a:rPr lang="en-US" dirty="0" err="1"/>
              <a:t>covid</a:t>
            </a:r>
            <a:r>
              <a:rPr lang="en-US" dirty="0"/>
              <a:t> 19”</a:t>
            </a:r>
          </a:p>
          <a:p>
            <a:endParaRPr lang="en-US" dirty="0"/>
          </a:p>
        </p:txBody>
      </p:sp>
    </p:spTree>
    <p:extLst>
      <p:ext uri="{BB962C8B-B14F-4D97-AF65-F5344CB8AC3E}">
        <p14:creationId xmlns:p14="http://schemas.microsoft.com/office/powerpoint/2010/main" val="2119739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000" dirty="0"/>
              <a:t>And Justice for All Poster</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B79D34E-AA3A-DB45-98BC-5E033EE47F71}" type="slidenum">
              <a:rPr lang="en-US" smtClean="0"/>
              <a:t>29</a:t>
            </a:fld>
            <a:endParaRPr lang="en-US" dirty="0"/>
          </a:p>
        </p:txBody>
      </p:sp>
      <p:sp>
        <p:nvSpPr>
          <p:cNvPr id="9" name="Text Placeholder 4"/>
          <p:cNvSpPr>
            <a:spLocks noGrp="1"/>
          </p:cNvSpPr>
          <p:nvPr>
            <p:ph type="body" sz="quarter" idx="18"/>
          </p:nvPr>
        </p:nvSpPr>
        <p:spPr>
          <a:xfrm>
            <a:off x="284672" y="2137250"/>
            <a:ext cx="4210553" cy="4062486"/>
          </a:xfrm>
        </p:spPr>
        <p:txBody>
          <a:bodyPr/>
          <a:lstStyle/>
          <a:p>
            <a:pPr marL="457200" indent="-457200">
              <a:buFont typeface="Arial" panose="020B0604020202020204" pitchFamily="34" charset="0"/>
              <a:buChar char="•"/>
            </a:pPr>
            <a:r>
              <a:rPr lang="en-US" dirty="0"/>
              <a:t>This will inform recipients of their civil rights, and right to file or make a verbal complaint including an anonymous complaint</a:t>
            </a:r>
          </a:p>
        </p:txBody>
      </p:sp>
      <p:pic>
        <p:nvPicPr>
          <p:cNvPr id="5" name="Picture 4"/>
          <p:cNvPicPr>
            <a:picLocks noChangeAspect="1"/>
          </p:cNvPicPr>
          <p:nvPr/>
        </p:nvPicPr>
        <p:blipFill>
          <a:blip r:embed="rId2"/>
          <a:stretch>
            <a:fillRect/>
          </a:stretch>
        </p:blipFill>
        <p:spPr>
          <a:xfrm>
            <a:off x="4688198" y="1813046"/>
            <a:ext cx="3396579" cy="4908430"/>
          </a:xfrm>
          <a:prstGeom prst="rect">
            <a:avLst/>
          </a:prstGeom>
        </p:spPr>
      </p:pic>
    </p:spTree>
    <p:extLst>
      <p:ext uri="{BB962C8B-B14F-4D97-AF65-F5344CB8AC3E}">
        <p14:creationId xmlns:p14="http://schemas.microsoft.com/office/powerpoint/2010/main" val="2784122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Overview</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B79D34E-AA3A-DB45-98BC-5E033EE47F71}" type="slidenum">
              <a:rPr lang="en-US" smtClean="0"/>
              <a:t>3</a:t>
            </a:fld>
            <a:endParaRPr lang="en-US" dirty="0"/>
          </a:p>
        </p:txBody>
      </p:sp>
      <p:sp>
        <p:nvSpPr>
          <p:cNvPr id="5" name="Text Placeholder 4"/>
          <p:cNvSpPr>
            <a:spLocks noGrp="1"/>
          </p:cNvSpPr>
          <p:nvPr>
            <p:ph type="body" sz="quarter" idx="18"/>
          </p:nvPr>
        </p:nvSpPr>
        <p:spPr/>
        <p:txBody>
          <a:bodyPr/>
          <a:lstStyle/>
          <a:p>
            <a:pPr marL="457200" indent="-457200">
              <a:buFont typeface="Arial" panose="020B0604020202020204" pitchFamily="34" charset="0"/>
              <a:buChar char="•"/>
            </a:pPr>
            <a:r>
              <a:rPr lang="en-US" dirty="0"/>
              <a:t>USDA = TEFAP/EFAP (The Emergency Food Assistance Program)</a:t>
            </a:r>
          </a:p>
          <a:p>
            <a:pPr marL="457200" indent="-457200">
              <a:buFont typeface="Arial" panose="020B0604020202020204" pitchFamily="34" charset="0"/>
              <a:buChar char="•"/>
            </a:pPr>
            <a:r>
              <a:rPr lang="en-US" dirty="0"/>
              <a:t>Administered by the California Department of Social Services</a:t>
            </a:r>
          </a:p>
          <a:p>
            <a:pPr marL="457200" indent="-457200">
              <a:buFont typeface="Arial" panose="020B0604020202020204" pitchFamily="34" charset="0"/>
              <a:buChar char="•"/>
            </a:pPr>
            <a:r>
              <a:rPr lang="en-US" dirty="0"/>
              <a:t>EFAP provides low income individuals and households with commodities provided by USDA</a:t>
            </a:r>
          </a:p>
          <a:p>
            <a:pPr marL="457200" indent="-457200">
              <a:buFont typeface="Arial" panose="020B0604020202020204" pitchFamily="34" charset="0"/>
              <a:buChar char="•"/>
            </a:pPr>
            <a:r>
              <a:rPr lang="en-US" dirty="0"/>
              <a:t>Established to supplement the nutritional needs and not to satisfy all hunger needs or nutritional requirements of individuals/households</a:t>
            </a:r>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35806695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Religious Organizations</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B79D34E-AA3A-DB45-98BC-5E033EE47F71}" type="slidenum">
              <a:rPr lang="en-US" smtClean="0"/>
              <a:t>30</a:t>
            </a:fld>
            <a:endParaRPr lang="en-US" dirty="0"/>
          </a:p>
        </p:txBody>
      </p:sp>
      <p:sp>
        <p:nvSpPr>
          <p:cNvPr id="5" name="Text Placeholder 4"/>
          <p:cNvSpPr>
            <a:spLocks noGrp="1"/>
          </p:cNvSpPr>
          <p:nvPr>
            <p:ph type="body" sz="quarter" idx="18"/>
          </p:nvPr>
        </p:nvSpPr>
        <p:spPr/>
        <p:txBody>
          <a:bodyPr/>
          <a:lstStyle/>
          <a:p>
            <a:pPr marL="457200" indent="-457200">
              <a:buFont typeface="Arial" panose="020B0604020202020204" pitchFamily="34" charset="0"/>
              <a:buChar char="•"/>
            </a:pPr>
            <a:r>
              <a:rPr lang="en-US" dirty="0"/>
              <a:t>“The Emergency Food Assistance Program (TEFAP) Written Notice of Beneficiary Rights” must be posted </a:t>
            </a:r>
          </a:p>
          <a:p>
            <a:pPr marL="457200" indent="-457200">
              <a:buFont typeface="Arial" panose="020B0604020202020204" pitchFamily="34" charset="0"/>
              <a:buChar char="•"/>
            </a:pPr>
            <a:r>
              <a:rPr lang="en-US" dirty="0"/>
              <a:t>Provides written notice to recipients of the right to be referred to an alternate provider when available</a:t>
            </a:r>
          </a:p>
        </p:txBody>
      </p:sp>
    </p:spTree>
    <p:extLst>
      <p:ext uri="{BB962C8B-B14F-4D97-AF65-F5344CB8AC3E}">
        <p14:creationId xmlns:p14="http://schemas.microsoft.com/office/powerpoint/2010/main" val="2405695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Notice</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B79D34E-AA3A-DB45-98BC-5E033EE47F71}" type="slidenum">
              <a:rPr lang="en-US" smtClean="0"/>
              <a:t>31</a:t>
            </a:fld>
            <a:endParaRPr lang="en-US" dirty="0"/>
          </a:p>
        </p:txBody>
      </p:sp>
      <p:pic>
        <p:nvPicPr>
          <p:cNvPr id="6" name="Picture 5"/>
          <p:cNvPicPr>
            <a:picLocks noChangeAspect="1"/>
          </p:cNvPicPr>
          <p:nvPr/>
        </p:nvPicPr>
        <p:blipFill>
          <a:blip r:embed="rId2"/>
          <a:stretch>
            <a:fillRect/>
          </a:stretch>
        </p:blipFill>
        <p:spPr>
          <a:xfrm>
            <a:off x="1857152" y="1708972"/>
            <a:ext cx="3728485" cy="4829940"/>
          </a:xfrm>
          <a:prstGeom prst="rect">
            <a:avLst/>
          </a:prstGeom>
        </p:spPr>
      </p:pic>
    </p:spTree>
    <p:extLst>
      <p:ext uri="{BB962C8B-B14F-4D97-AF65-F5344CB8AC3E}">
        <p14:creationId xmlns:p14="http://schemas.microsoft.com/office/powerpoint/2010/main" val="40563421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Forms and Resources</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B79D34E-AA3A-DB45-98BC-5E033EE47F71}" type="slidenum">
              <a:rPr lang="en-US" smtClean="0"/>
              <a:t>32</a:t>
            </a:fld>
            <a:endParaRPr lang="en-US" dirty="0"/>
          </a:p>
        </p:txBody>
      </p:sp>
      <p:sp>
        <p:nvSpPr>
          <p:cNvPr id="5" name="Text Placeholder 4"/>
          <p:cNvSpPr>
            <a:spLocks noGrp="1"/>
          </p:cNvSpPr>
          <p:nvPr>
            <p:ph type="body" sz="quarter" idx="18"/>
          </p:nvPr>
        </p:nvSpPr>
        <p:spPr/>
        <p:txBody>
          <a:bodyPr/>
          <a:lstStyle/>
          <a:p>
            <a:r>
              <a:rPr lang="en-US" dirty="0"/>
              <a:t>Forms and resources can be found here:  </a:t>
            </a:r>
          </a:p>
          <a:p>
            <a:r>
              <a:rPr lang="en-US" dirty="0">
                <a:hlinkClick r:id="rId2"/>
              </a:rPr>
              <a:t>General forms--all</a:t>
            </a:r>
            <a:endParaRPr lang="en-US" dirty="0"/>
          </a:p>
          <a:p>
            <a:r>
              <a:rPr lang="en-US" dirty="0">
                <a:hlinkClick r:id="rId3"/>
              </a:rPr>
              <a:t>EFA7 sign in sheet</a:t>
            </a:r>
            <a:endParaRPr lang="en-US" dirty="0"/>
          </a:p>
          <a:p>
            <a:r>
              <a:rPr lang="en-US" dirty="0">
                <a:hlinkClick r:id="rId4"/>
              </a:rPr>
              <a:t>Alternate pick up form</a:t>
            </a:r>
            <a:endParaRPr lang="en-US" dirty="0"/>
          </a:p>
          <a:p>
            <a:r>
              <a:rPr lang="en-US" dirty="0">
                <a:hlinkClick r:id="rId5"/>
              </a:rPr>
              <a:t>Income guidelines</a:t>
            </a:r>
            <a:endParaRPr lang="en-US" dirty="0"/>
          </a:p>
          <a:p>
            <a:endParaRPr lang="en-US" dirty="0"/>
          </a:p>
          <a:p>
            <a:r>
              <a:rPr lang="en-US" dirty="0"/>
              <a:t>Bookmark these links!</a:t>
            </a:r>
          </a:p>
        </p:txBody>
      </p:sp>
    </p:spTree>
    <p:extLst>
      <p:ext uri="{BB962C8B-B14F-4D97-AF65-F5344CB8AC3E}">
        <p14:creationId xmlns:p14="http://schemas.microsoft.com/office/powerpoint/2010/main" val="10847776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a:t>2022</a:t>
            </a:r>
          </a:p>
          <a:p>
            <a:endParaRPr lang="en-US" dirty="0"/>
          </a:p>
        </p:txBody>
      </p:sp>
      <p:sp>
        <p:nvSpPr>
          <p:cNvPr id="2" name="Title 1"/>
          <p:cNvSpPr>
            <a:spLocks noGrp="1"/>
          </p:cNvSpPr>
          <p:nvPr>
            <p:ph type="title"/>
          </p:nvPr>
        </p:nvSpPr>
        <p:spPr/>
        <p:txBody>
          <a:bodyPr/>
          <a:lstStyle/>
          <a:p>
            <a:r>
              <a:rPr lang="en-US" dirty="0"/>
              <a:t>Civil Rights</a:t>
            </a:r>
          </a:p>
        </p:txBody>
      </p:sp>
      <p:sp>
        <p:nvSpPr>
          <p:cNvPr id="4" name="Slide Number Placeholder 3"/>
          <p:cNvSpPr>
            <a:spLocks noGrp="1"/>
          </p:cNvSpPr>
          <p:nvPr>
            <p:ph type="sldNum" sz="quarter" idx="4294967295"/>
          </p:nvPr>
        </p:nvSpPr>
        <p:spPr>
          <a:xfrm>
            <a:off x="8686801" y="6356350"/>
            <a:ext cx="457200" cy="365125"/>
          </a:xfrm>
          <a:prstGeom prst="rect">
            <a:avLst/>
          </a:prstGeom>
        </p:spPr>
        <p:txBody>
          <a:bodyPr/>
          <a:lstStyle/>
          <a:p>
            <a:fld id="{6B79D34E-AA3A-DB45-98BC-5E033EE47F71}" type="slidenum">
              <a:rPr lang="en-US" smtClean="0"/>
              <a:t>33</a:t>
            </a:fld>
            <a:endParaRPr lang="en-US" dirty="0"/>
          </a:p>
        </p:txBody>
      </p:sp>
    </p:spTree>
    <p:extLst>
      <p:ext uri="{BB962C8B-B14F-4D97-AF65-F5344CB8AC3E}">
        <p14:creationId xmlns:p14="http://schemas.microsoft.com/office/powerpoint/2010/main" val="32713619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Civil Rights?</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B79D34E-AA3A-DB45-98BC-5E033EE47F71}" type="slidenum">
              <a:rPr lang="en-US" smtClean="0"/>
              <a:t>34</a:t>
            </a:fld>
            <a:endParaRPr lang="en-US" dirty="0"/>
          </a:p>
        </p:txBody>
      </p:sp>
      <p:sp>
        <p:nvSpPr>
          <p:cNvPr id="5" name="Text Placeholder 4"/>
          <p:cNvSpPr>
            <a:spLocks noGrp="1"/>
          </p:cNvSpPr>
          <p:nvPr>
            <p:ph type="body" sz="quarter" idx="18"/>
          </p:nvPr>
        </p:nvSpPr>
        <p:spPr/>
        <p:txBody>
          <a:bodyPr/>
          <a:lstStyle/>
          <a:p>
            <a:r>
              <a:rPr lang="en-US" dirty="0"/>
              <a:t>Civil Rights are the rights of an individual to receive </a:t>
            </a:r>
            <a:r>
              <a:rPr lang="en-US" b="1" dirty="0"/>
              <a:t>equal</a:t>
            </a:r>
            <a:r>
              <a:rPr lang="en-US" dirty="0"/>
              <a:t> treatment (and to be free from unfair treatment or discrimination) based on certain legally protected classes</a:t>
            </a:r>
          </a:p>
        </p:txBody>
      </p:sp>
    </p:spTree>
    <p:extLst>
      <p:ext uri="{BB962C8B-B14F-4D97-AF65-F5344CB8AC3E}">
        <p14:creationId xmlns:p14="http://schemas.microsoft.com/office/powerpoint/2010/main" val="3676149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Civil Rights Training</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B79D34E-AA3A-DB45-98BC-5E033EE47F71}" type="slidenum">
              <a:rPr lang="en-US" smtClean="0"/>
              <a:t>35</a:t>
            </a:fld>
            <a:endParaRPr lang="en-US" dirty="0"/>
          </a:p>
        </p:txBody>
      </p:sp>
      <p:sp>
        <p:nvSpPr>
          <p:cNvPr id="5" name="Text Placeholder 4"/>
          <p:cNvSpPr>
            <a:spLocks noGrp="1"/>
          </p:cNvSpPr>
          <p:nvPr>
            <p:ph type="body" sz="quarter" idx="18"/>
          </p:nvPr>
        </p:nvSpPr>
        <p:spPr/>
        <p:txBody>
          <a:bodyPr/>
          <a:lstStyle/>
          <a:p>
            <a:pPr marL="457200" indent="-457200">
              <a:buFont typeface="Arial" panose="020B0604020202020204" pitchFamily="34" charset="0"/>
              <a:buChar char="•"/>
            </a:pPr>
            <a:r>
              <a:rPr lang="en-US" sz="2000" dirty="0"/>
              <a:t>In accordance with the Federal law and USDA policy, there must be no discrimination in the distribution of USDA commodities under this part because of race, color, national origin, sex, age, or handicap</a:t>
            </a:r>
          </a:p>
          <a:p>
            <a:pPr marL="457200" indent="-457200">
              <a:buFont typeface="Arial" panose="020B0604020202020204" pitchFamily="34" charset="0"/>
              <a:buChar char="•"/>
            </a:pPr>
            <a:r>
              <a:rPr lang="en-US" sz="2000" dirty="0"/>
              <a:t>All distributing partners must </a:t>
            </a:r>
            <a:r>
              <a:rPr lang="en-US" sz="2000" u="sng" dirty="0"/>
              <a:t>take</a:t>
            </a:r>
            <a:r>
              <a:rPr lang="en-US" sz="2000" dirty="0"/>
              <a:t> an annual civil rights training for all staff delivering services </a:t>
            </a:r>
          </a:p>
          <a:p>
            <a:pPr marL="457200" indent="-457200">
              <a:buFont typeface="Arial" panose="020B0604020202020204" pitchFamily="34" charset="0"/>
              <a:buChar char="•"/>
            </a:pPr>
            <a:r>
              <a:rPr lang="en-US" sz="2000" dirty="0"/>
              <a:t>All distributing partners must </a:t>
            </a:r>
            <a:r>
              <a:rPr lang="en-US" sz="2000" u="sng" dirty="0"/>
              <a:t>provide</a:t>
            </a:r>
            <a:r>
              <a:rPr lang="en-US" sz="2000" dirty="0"/>
              <a:t> an annual civil rights training for all volunteers </a:t>
            </a:r>
          </a:p>
          <a:p>
            <a:pPr marL="457200" indent="-457200">
              <a:buFont typeface="Arial" panose="020B0604020202020204" pitchFamily="34" charset="0"/>
              <a:buChar char="•"/>
            </a:pPr>
            <a:r>
              <a:rPr lang="en-US" sz="2000" dirty="0"/>
              <a:t>Training must first occur at orientation prior to any contact with clients or their personal information</a:t>
            </a:r>
          </a:p>
          <a:p>
            <a:pPr marL="457200" indent="-457200">
              <a:buFont typeface="Arial" panose="020B0604020202020204" pitchFamily="34" charset="0"/>
              <a:buChar char="•"/>
            </a:pPr>
            <a:r>
              <a:rPr lang="en-US" sz="2000" dirty="0"/>
              <a:t>Copy of the checklist (FDU 113) must be kept on file as proof of completion for three years plus the current year</a:t>
            </a:r>
          </a:p>
          <a:p>
            <a:endParaRPr lang="en-US" dirty="0"/>
          </a:p>
        </p:txBody>
      </p:sp>
    </p:spTree>
    <p:extLst>
      <p:ext uri="{BB962C8B-B14F-4D97-AF65-F5344CB8AC3E}">
        <p14:creationId xmlns:p14="http://schemas.microsoft.com/office/powerpoint/2010/main" val="6063688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5D1F2-1E76-4559-A87F-E324C6FCA59F}"/>
              </a:ext>
            </a:extLst>
          </p:cNvPr>
          <p:cNvSpPr>
            <a:spLocks noGrp="1"/>
          </p:cNvSpPr>
          <p:nvPr>
            <p:ph type="title"/>
          </p:nvPr>
        </p:nvSpPr>
        <p:spPr/>
        <p:txBody>
          <a:bodyPr/>
          <a:lstStyle/>
          <a:p>
            <a:r>
              <a:rPr lang="en-US" dirty="0"/>
              <a:t>Who needs training?</a:t>
            </a:r>
          </a:p>
        </p:txBody>
      </p:sp>
      <p:sp>
        <p:nvSpPr>
          <p:cNvPr id="3" name="Footer Placeholder 2">
            <a:extLst>
              <a:ext uri="{FF2B5EF4-FFF2-40B4-BE49-F238E27FC236}">
                <a16:creationId xmlns:a16="http://schemas.microsoft.com/office/drawing/2014/main" id="{2D09A49D-B01E-48DB-A7C1-7E0D78091289}"/>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B2C2D7B9-D774-4D86-ABD5-68F5600D8F3B}"/>
              </a:ext>
            </a:extLst>
          </p:cNvPr>
          <p:cNvSpPr>
            <a:spLocks noGrp="1"/>
          </p:cNvSpPr>
          <p:nvPr>
            <p:ph type="sldNum" sz="quarter" idx="11"/>
          </p:nvPr>
        </p:nvSpPr>
        <p:spPr/>
        <p:txBody>
          <a:bodyPr/>
          <a:lstStyle/>
          <a:p>
            <a:fld id="{6B79D34E-AA3A-DB45-98BC-5E033EE47F71}" type="slidenum">
              <a:rPr lang="en-US" smtClean="0"/>
              <a:t>36</a:t>
            </a:fld>
            <a:endParaRPr lang="en-US" dirty="0"/>
          </a:p>
        </p:txBody>
      </p:sp>
      <p:sp>
        <p:nvSpPr>
          <p:cNvPr id="5" name="Text Placeholder 4">
            <a:extLst>
              <a:ext uri="{FF2B5EF4-FFF2-40B4-BE49-F238E27FC236}">
                <a16:creationId xmlns:a16="http://schemas.microsoft.com/office/drawing/2014/main" id="{48E700BB-0DD1-4DB1-8B9F-5FB2D7A097CD}"/>
              </a:ext>
            </a:extLst>
          </p:cNvPr>
          <p:cNvSpPr>
            <a:spLocks noGrp="1"/>
          </p:cNvSpPr>
          <p:nvPr>
            <p:ph type="body" sz="quarter" idx="18"/>
          </p:nvPr>
        </p:nvSpPr>
        <p:spPr/>
        <p:txBody>
          <a:bodyPr/>
          <a:lstStyle/>
          <a:p>
            <a:pPr marL="457200" indent="-457200">
              <a:buFont typeface="Arial" panose="020B0604020202020204" pitchFamily="34" charset="0"/>
              <a:buChar char="•"/>
            </a:pPr>
            <a:r>
              <a:rPr lang="en-US" dirty="0"/>
              <a:t>Program management staff at any distribution site</a:t>
            </a:r>
          </a:p>
          <a:p>
            <a:pPr marL="457200" indent="-457200">
              <a:buFont typeface="Arial" panose="020B0604020202020204" pitchFamily="34" charset="0"/>
              <a:buChar char="•"/>
            </a:pPr>
            <a:r>
              <a:rPr lang="en-US" dirty="0"/>
              <a:t>Lead program/site volunteers or staff</a:t>
            </a:r>
          </a:p>
          <a:p>
            <a:pPr marL="457200" indent="-457200">
              <a:buFont typeface="Arial" panose="020B0604020202020204" pitchFamily="34" charset="0"/>
              <a:buChar char="•"/>
            </a:pPr>
            <a:r>
              <a:rPr lang="en-US" dirty="0"/>
              <a:t>Individuals who interact with clients, determine eligilbity, handle confidential client information</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a:p>
            <a:endParaRPr lang="en-US" dirty="0"/>
          </a:p>
          <a:p>
            <a:endParaRPr lang="en-US" dirty="0"/>
          </a:p>
        </p:txBody>
      </p:sp>
    </p:spTree>
    <p:extLst>
      <p:ext uri="{BB962C8B-B14F-4D97-AF65-F5344CB8AC3E}">
        <p14:creationId xmlns:p14="http://schemas.microsoft.com/office/powerpoint/2010/main" val="27249921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000" dirty="0"/>
              <a:t>Instructions for Civil Rights Training</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B79D34E-AA3A-DB45-98BC-5E033EE47F71}" type="slidenum">
              <a:rPr lang="en-US" smtClean="0"/>
              <a:t>37</a:t>
            </a:fld>
            <a:endParaRPr lang="en-US" dirty="0"/>
          </a:p>
        </p:txBody>
      </p:sp>
      <p:sp>
        <p:nvSpPr>
          <p:cNvPr id="5" name="Text Placeholder 4"/>
          <p:cNvSpPr>
            <a:spLocks noGrp="1"/>
          </p:cNvSpPr>
          <p:nvPr>
            <p:ph type="body" sz="quarter" idx="18"/>
          </p:nvPr>
        </p:nvSpPr>
        <p:spPr/>
        <p:txBody>
          <a:bodyPr/>
          <a:lstStyle/>
          <a:p>
            <a:r>
              <a:rPr lang="en-US" sz="1800" b="1" dirty="0"/>
              <a:t>Level 1 – Training Checklist (FDU 113)</a:t>
            </a:r>
          </a:p>
          <a:p>
            <a:r>
              <a:rPr lang="en-US" sz="1800" dirty="0"/>
              <a:t>Program management staff at any location and lead program volunteers.  This includes all individuals who interact with clients, determine eligibility, or handle confidential client information.</a:t>
            </a:r>
          </a:p>
          <a:p>
            <a:r>
              <a:rPr lang="en-US" sz="1800" b="1" dirty="0"/>
              <a:t>Level 2 –Civil Rights Presentation; in addition to the checklist</a:t>
            </a:r>
          </a:p>
          <a:p>
            <a:r>
              <a:rPr lang="en-US" sz="1800" dirty="0"/>
              <a:t>The following individuals must also complete a second level of training which shall be completed by viewing the FDU Civil Rights Presentation. </a:t>
            </a:r>
          </a:p>
          <a:p>
            <a:r>
              <a:rPr lang="en-US" sz="1800" dirty="0"/>
              <a:t>Program management staff at any location and lead program volunteers.  </a:t>
            </a:r>
          </a:p>
          <a:p>
            <a:endParaRPr lang="en-US" sz="1800" dirty="0"/>
          </a:p>
          <a:p>
            <a:r>
              <a:rPr lang="en-US" sz="1800" b="1" dirty="0"/>
              <a:t>**Program management staff and lead program volunteers will need to do both levels.  **</a:t>
            </a:r>
          </a:p>
        </p:txBody>
      </p:sp>
    </p:spTree>
    <p:extLst>
      <p:ext uri="{BB962C8B-B14F-4D97-AF65-F5344CB8AC3E}">
        <p14:creationId xmlns:p14="http://schemas.microsoft.com/office/powerpoint/2010/main" val="11976738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0ECAE-F318-4D87-BAB2-504C41751E34}"/>
              </a:ext>
            </a:extLst>
          </p:cNvPr>
          <p:cNvSpPr>
            <a:spLocks noGrp="1"/>
          </p:cNvSpPr>
          <p:nvPr>
            <p:ph type="title"/>
          </p:nvPr>
        </p:nvSpPr>
        <p:spPr/>
        <p:txBody>
          <a:bodyPr/>
          <a:lstStyle/>
          <a:p>
            <a:r>
              <a:rPr lang="en-US" dirty="0"/>
              <a:t>Certification sample</a:t>
            </a:r>
          </a:p>
        </p:txBody>
      </p:sp>
      <p:sp>
        <p:nvSpPr>
          <p:cNvPr id="3" name="Footer Placeholder 2">
            <a:extLst>
              <a:ext uri="{FF2B5EF4-FFF2-40B4-BE49-F238E27FC236}">
                <a16:creationId xmlns:a16="http://schemas.microsoft.com/office/drawing/2014/main" id="{C4EB4FD8-6034-44FD-A1B5-C4A96D21F56E}"/>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7BE2E4D1-B8FA-4BDE-85C6-50E55C31B404}"/>
              </a:ext>
            </a:extLst>
          </p:cNvPr>
          <p:cNvSpPr>
            <a:spLocks noGrp="1"/>
          </p:cNvSpPr>
          <p:nvPr>
            <p:ph type="sldNum" sz="quarter" idx="11"/>
          </p:nvPr>
        </p:nvSpPr>
        <p:spPr/>
        <p:txBody>
          <a:bodyPr/>
          <a:lstStyle/>
          <a:p>
            <a:fld id="{6B79D34E-AA3A-DB45-98BC-5E033EE47F71}" type="slidenum">
              <a:rPr lang="en-US" smtClean="0"/>
              <a:t>38</a:t>
            </a:fld>
            <a:endParaRPr lang="en-US" dirty="0"/>
          </a:p>
        </p:txBody>
      </p:sp>
      <p:pic>
        <p:nvPicPr>
          <p:cNvPr id="6" name="Picture 5">
            <a:extLst>
              <a:ext uri="{FF2B5EF4-FFF2-40B4-BE49-F238E27FC236}">
                <a16:creationId xmlns:a16="http://schemas.microsoft.com/office/drawing/2014/main" id="{BD18793F-7F40-4527-B3B1-71F1863EFAED}"/>
              </a:ext>
            </a:extLst>
          </p:cNvPr>
          <p:cNvPicPr>
            <a:picLocks noChangeAspect="1"/>
          </p:cNvPicPr>
          <p:nvPr/>
        </p:nvPicPr>
        <p:blipFill>
          <a:blip r:embed="rId2"/>
          <a:stretch>
            <a:fillRect/>
          </a:stretch>
        </p:blipFill>
        <p:spPr>
          <a:xfrm>
            <a:off x="1311214" y="1889238"/>
            <a:ext cx="6675781" cy="4772650"/>
          </a:xfrm>
          <a:prstGeom prst="rect">
            <a:avLst/>
          </a:prstGeom>
        </p:spPr>
      </p:pic>
    </p:spTree>
    <p:extLst>
      <p:ext uri="{BB962C8B-B14F-4D97-AF65-F5344CB8AC3E}">
        <p14:creationId xmlns:p14="http://schemas.microsoft.com/office/powerpoint/2010/main" val="40888646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000" dirty="0"/>
              <a:t>Civil Rights Training Tools</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B79D34E-AA3A-DB45-98BC-5E033EE47F71}" type="slidenum">
              <a:rPr lang="en-US" smtClean="0"/>
              <a:t>39</a:t>
            </a:fld>
            <a:endParaRPr lang="en-US" dirty="0"/>
          </a:p>
        </p:txBody>
      </p:sp>
      <p:sp>
        <p:nvSpPr>
          <p:cNvPr id="5" name="Text Placeholder 4"/>
          <p:cNvSpPr>
            <a:spLocks noGrp="1"/>
          </p:cNvSpPr>
          <p:nvPr>
            <p:ph type="body" sz="quarter" idx="18"/>
          </p:nvPr>
        </p:nvSpPr>
        <p:spPr/>
        <p:txBody>
          <a:bodyPr/>
          <a:lstStyle/>
          <a:p>
            <a:pPr marL="342900" indent="-342900">
              <a:buFont typeface="Arial" panose="020B0604020202020204" pitchFamily="34" charset="0"/>
              <a:buChar char="•"/>
            </a:pPr>
            <a:r>
              <a:rPr lang="en-US" sz="2000" dirty="0">
                <a:hlinkClick r:id="rId2"/>
              </a:rPr>
              <a:t>Civil rights annual training checklist (FDU 113)</a:t>
            </a:r>
            <a:endParaRPr lang="en-US" sz="2000" dirty="0"/>
          </a:p>
          <a:p>
            <a:pPr marL="342900" indent="-342900">
              <a:buFont typeface="Arial" panose="020B0604020202020204" pitchFamily="34" charset="0"/>
              <a:buChar char="•"/>
            </a:pPr>
            <a:r>
              <a:rPr lang="en-US" sz="2000" dirty="0">
                <a:hlinkClick r:id="rId3"/>
              </a:rPr>
              <a:t>Civil rights annual training checklist (FDU 113) Spanish</a:t>
            </a:r>
            <a:endParaRPr lang="en-US" sz="2000" dirty="0"/>
          </a:p>
          <a:p>
            <a:pPr marL="342900" indent="-342900">
              <a:buFont typeface="Arial" panose="020B0604020202020204" pitchFamily="34" charset="0"/>
              <a:buChar char="•"/>
            </a:pPr>
            <a:r>
              <a:rPr lang="en-US" sz="2000" dirty="0">
                <a:hlinkClick r:id="rId4"/>
              </a:rPr>
              <a:t>Civil rights training PPT presentation</a:t>
            </a:r>
            <a:endParaRPr lang="en-US" sz="2000" dirty="0"/>
          </a:p>
          <a:p>
            <a:endParaRPr lang="en-US" sz="2000" dirty="0"/>
          </a:p>
          <a:p>
            <a:pPr marL="342900" indent="-342900">
              <a:buFont typeface="Arial" panose="020B0604020202020204" pitchFamily="34" charset="0"/>
              <a:buChar char="•"/>
            </a:pPr>
            <a:r>
              <a:rPr lang="en-US" sz="2000" dirty="0">
                <a:hlinkClick r:id="rId5"/>
              </a:rPr>
              <a:t>Civil rights general resources</a:t>
            </a:r>
            <a:endParaRPr lang="en-US" sz="2000" dirty="0"/>
          </a:p>
          <a:p>
            <a:pPr marL="342900" indent="-342900">
              <a:buFont typeface="Arial" panose="020B0604020202020204" pitchFamily="34" charset="0"/>
              <a:buChar char="•"/>
            </a:pPr>
            <a:r>
              <a:rPr lang="en-US" sz="2000" dirty="0">
                <a:hlinkClick r:id="rId6"/>
              </a:rPr>
              <a:t>Civil rights complaint form</a:t>
            </a:r>
            <a:endParaRPr lang="en-US" sz="2000" dirty="0"/>
          </a:p>
        </p:txBody>
      </p:sp>
    </p:spTree>
    <p:extLst>
      <p:ext uri="{BB962C8B-B14F-4D97-AF65-F5344CB8AC3E}">
        <p14:creationId xmlns:p14="http://schemas.microsoft.com/office/powerpoint/2010/main" val="2145752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000" dirty="0"/>
              <a:t>California </a:t>
            </a:r>
            <a:r>
              <a:rPr lang="en-US" sz="5000" dirty="0" err="1"/>
              <a:t>Dept</a:t>
            </a:r>
            <a:r>
              <a:rPr lang="en-US" sz="5000" dirty="0"/>
              <a:t> of Social Services (CDSS)</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B79D34E-AA3A-DB45-98BC-5E033EE47F71}" type="slidenum">
              <a:rPr lang="en-US" smtClean="0"/>
              <a:t>4</a:t>
            </a:fld>
            <a:endParaRPr lang="en-US" dirty="0"/>
          </a:p>
        </p:txBody>
      </p:sp>
      <p:sp>
        <p:nvSpPr>
          <p:cNvPr id="5" name="Text Placeholder 4"/>
          <p:cNvSpPr>
            <a:spLocks noGrp="1"/>
          </p:cNvSpPr>
          <p:nvPr>
            <p:ph type="body" sz="quarter" idx="18"/>
          </p:nvPr>
        </p:nvSpPr>
        <p:spPr>
          <a:xfrm>
            <a:off x="457200" y="1994282"/>
            <a:ext cx="3976777" cy="4062486"/>
          </a:xfrm>
        </p:spPr>
        <p:txBody>
          <a:bodyPr/>
          <a:lstStyle/>
          <a:p>
            <a:pPr marL="457200" indent="-457200">
              <a:buFont typeface="Arial" panose="020B0604020202020204" pitchFamily="34" charset="0"/>
              <a:buChar char="•"/>
            </a:pPr>
            <a:r>
              <a:rPr lang="en-US" dirty="0"/>
              <a:t>Oversees at State level</a:t>
            </a:r>
          </a:p>
          <a:p>
            <a:pPr marL="457200" indent="-457200">
              <a:buFont typeface="Arial" panose="020B0604020202020204" pitchFamily="34" charset="0"/>
              <a:buChar char="•"/>
            </a:pPr>
            <a:r>
              <a:rPr lang="en-US" dirty="0"/>
              <a:t>48 Food Banks/58 Counties</a:t>
            </a:r>
          </a:p>
          <a:p>
            <a:pPr marL="457200" indent="-457200">
              <a:buFont typeface="Arial" panose="020B0604020202020204" pitchFamily="34" charset="0"/>
              <a:buChar char="•"/>
            </a:pPr>
            <a:r>
              <a:rPr lang="en-US" dirty="0"/>
              <a:t>1.1+ million people served monthly in California</a:t>
            </a:r>
          </a:p>
        </p:txBody>
      </p:sp>
      <p:pic>
        <p:nvPicPr>
          <p:cNvPr id="6" name="Picture 5" descr="Valley of the Shadow: June 201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564078" y="1782388"/>
            <a:ext cx="4072130" cy="4713303"/>
          </a:xfrm>
          <a:prstGeom prst="rect">
            <a:avLst/>
          </a:prstGeom>
          <a:noFill/>
          <a:effectLst>
            <a:outerShdw blurRad="50800" dist="50800" dir="5400000" algn="ctr" rotWithShape="0">
              <a:srgbClr val="000000"/>
            </a:outerShdw>
          </a:effectLst>
        </p:spPr>
      </p:pic>
    </p:spTree>
    <p:extLst>
      <p:ext uri="{BB962C8B-B14F-4D97-AF65-F5344CB8AC3E}">
        <p14:creationId xmlns:p14="http://schemas.microsoft.com/office/powerpoint/2010/main" val="3826609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Next Steps</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B79D34E-AA3A-DB45-98BC-5E033EE47F71}" type="slidenum">
              <a:rPr lang="en-US" smtClean="0"/>
              <a:t>40</a:t>
            </a:fld>
            <a:endParaRPr lang="en-US" dirty="0"/>
          </a:p>
        </p:txBody>
      </p:sp>
      <p:sp>
        <p:nvSpPr>
          <p:cNvPr id="5" name="Text Placeholder 4"/>
          <p:cNvSpPr>
            <a:spLocks noGrp="1"/>
          </p:cNvSpPr>
          <p:nvPr>
            <p:ph type="body" sz="quarter" idx="18"/>
          </p:nvPr>
        </p:nvSpPr>
        <p:spPr/>
        <p:txBody>
          <a:bodyPr/>
          <a:lstStyle/>
          <a:p>
            <a:r>
              <a:rPr lang="en-US" dirty="0"/>
              <a:t>To qualify for USDA, we need from you:</a:t>
            </a:r>
          </a:p>
          <a:p>
            <a:endParaRPr lang="en-US" dirty="0"/>
          </a:p>
          <a:p>
            <a:pPr marL="457200" indent="-457200">
              <a:buFont typeface="Arial" panose="020B0604020202020204" pitchFamily="34" charset="0"/>
              <a:buChar char="•"/>
            </a:pPr>
            <a:r>
              <a:rPr lang="en-US" dirty="0"/>
              <a:t>USDA agreement</a:t>
            </a:r>
          </a:p>
          <a:p>
            <a:pPr marL="457200" indent="-457200">
              <a:buFont typeface="Arial" panose="020B0604020202020204" pitchFamily="34" charset="0"/>
              <a:buChar char="•"/>
            </a:pPr>
            <a:r>
              <a:rPr lang="en-US" dirty="0"/>
              <a:t>Take/view civil rights training</a:t>
            </a:r>
          </a:p>
          <a:p>
            <a:pPr marL="457200" indent="-457200">
              <a:buFont typeface="Arial" panose="020B0604020202020204" pitchFamily="34" charset="0"/>
              <a:buChar char="•"/>
            </a:pPr>
            <a:r>
              <a:rPr lang="en-US" dirty="0"/>
              <a:t>Provide civil rights training to staff/volunteers</a:t>
            </a:r>
          </a:p>
        </p:txBody>
      </p:sp>
    </p:spTree>
    <p:extLst>
      <p:ext uri="{BB962C8B-B14F-4D97-AF65-F5344CB8AC3E}">
        <p14:creationId xmlns:p14="http://schemas.microsoft.com/office/powerpoint/2010/main" val="22620154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16C36-1B0D-4451-96D1-B54AD34092A1}"/>
              </a:ext>
            </a:extLst>
          </p:cNvPr>
          <p:cNvSpPr>
            <a:spLocks noGrp="1"/>
          </p:cNvSpPr>
          <p:nvPr>
            <p:ph type="title"/>
          </p:nvPr>
        </p:nvSpPr>
        <p:spPr/>
        <p:txBody>
          <a:bodyPr/>
          <a:lstStyle/>
          <a:p>
            <a:r>
              <a:rPr lang="en-US" dirty="0"/>
              <a:t>Contact compliance team</a:t>
            </a:r>
          </a:p>
        </p:txBody>
      </p:sp>
      <p:sp>
        <p:nvSpPr>
          <p:cNvPr id="3" name="Footer Placeholder 2">
            <a:extLst>
              <a:ext uri="{FF2B5EF4-FFF2-40B4-BE49-F238E27FC236}">
                <a16:creationId xmlns:a16="http://schemas.microsoft.com/office/drawing/2014/main" id="{9A673173-66A2-44C7-B087-929D86BD9091}"/>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0475EC3E-3D23-4EFF-8CD1-C2A0B56DB771}"/>
              </a:ext>
            </a:extLst>
          </p:cNvPr>
          <p:cNvSpPr>
            <a:spLocks noGrp="1"/>
          </p:cNvSpPr>
          <p:nvPr>
            <p:ph type="sldNum" sz="quarter" idx="11"/>
          </p:nvPr>
        </p:nvSpPr>
        <p:spPr/>
        <p:txBody>
          <a:bodyPr/>
          <a:lstStyle/>
          <a:p>
            <a:fld id="{6B79D34E-AA3A-DB45-98BC-5E033EE47F71}" type="slidenum">
              <a:rPr lang="en-US" smtClean="0"/>
              <a:t>41</a:t>
            </a:fld>
            <a:endParaRPr lang="en-US" dirty="0"/>
          </a:p>
        </p:txBody>
      </p:sp>
      <p:sp>
        <p:nvSpPr>
          <p:cNvPr id="5" name="Text Placeholder 4">
            <a:extLst>
              <a:ext uri="{FF2B5EF4-FFF2-40B4-BE49-F238E27FC236}">
                <a16:creationId xmlns:a16="http://schemas.microsoft.com/office/drawing/2014/main" id="{8BC5B571-7556-45B0-B7A7-556FA4CD7206}"/>
              </a:ext>
            </a:extLst>
          </p:cNvPr>
          <p:cNvSpPr>
            <a:spLocks noGrp="1"/>
          </p:cNvSpPr>
          <p:nvPr>
            <p:ph type="body" sz="quarter" idx="18"/>
          </p:nvPr>
        </p:nvSpPr>
        <p:spPr/>
        <p:txBody>
          <a:bodyPr/>
          <a:lstStyle/>
          <a:p>
            <a:r>
              <a:rPr lang="en-US" sz="2800" dirty="0"/>
              <a:t>Luz Ayala, Compliance Manager</a:t>
            </a:r>
          </a:p>
          <a:p>
            <a:r>
              <a:rPr lang="en-US" sz="2800" dirty="0">
                <a:hlinkClick r:id="rId2"/>
              </a:rPr>
              <a:t>layala@shfb.org</a:t>
            </a:r>
            <a:endParaRPr lang="en-US" sz="2800" dirty="0"/>
          </a:p>
          <a:p>
            <a:r>
              <a:rPr lang="en-US" sz="2800" dirty="0"/>
              <a:t>408 266-8866 </a:t>
            </a:r>
            <a:r>
              <a:rPr lang="en-US" sz="2800" dirty="0" err="1"/>
              <a:t>ext</a:t>
            </a:r>
            <a:r>
              <a:rPr lang="en-US" sz="2800" dirty="0"/>
              <a:t> 267</a:t>
            </a:r>
          </a:p>
          <a:p>
            <a:endParaRPr lang="en-US" sz="2800" dirty="0"/>
          </a:p>
          <a:p>
            <a:r>
              <a:rPr lang="en-US" sz="2800" dirty="0"/>
              <a:t>Ed Aldeo, </a:t>
            </a:r>
            <a:r>
              <a:rPr lang="en-US" sz="2800"/>
              <a:t>Compliance Coordinator</a:t>
            </a:r>
            <a:endParaRPr lang="en-US" sz="2800" dirty="0"/>
          </a:p>
          <a:p>
            <a:r>
              <a:rPr lang="en-US" sz="2800" dirty="0">
                <a:hlinkClick r:id="rId3"/>
              </a:rPr>
              <a:t>ealdeo@shfb.org</a:t>
            </a:r>
            <a:endParaRPr lang="en-US" sz="2800" dirty="0"/>
          </a:p>
          <a:p>
            <a:r>
              <a:rPr lang="en-US" sz="2800" dirty="0"/>
              <a:t>408 266-8866 </a:t>
            </a:r>
            <a:r>
              <a:rPr lang="en-US" sz="2800" dirty="0" err="1"/>
              <a:t>ext</a:t>
            </a:r>
            <a:r>
              <a:rPr lang="en-US" sz="2800" dirty="0"/>
              <a:t> 253</a:t>
            </a:r>
            <a:endParaRPr lang="en-US" dirty="0"/>
          </a:p>
        </p:txBody>
      </p:sp>
    </p:spTree>
    <p:extLst>
      <p:ext uri="{BB962C8B-B14F-4D97-AF65-F5344CB8AC3E}">
        <p14:creationId xmlns:p14="http://schemas.microsoft.com/office/powerpoint/2010/main" val="1598368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USDA  Agreement</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B79D34E-AA3A-DB45-98BC-5E033EE47F71}" type="slidenum">
              <a:rPr lang="en-US" smtClean="0"/>
              <a:t>5</a:t>
            </a:fld>
            <a:endParaRPr lang="en-US" dirty="0"/>
          </a:p>
        </p:txBody>
      </p:sp>
      <p:sp>
        <p:nvSpPr>
          <p:cNvPr id="5" name="Text Placeholder 4"/>
          <p:cNvSpPr>
            <a:spLocks noGrp="1"/>
          </p:cNvSpPr>
          <p:nvPr>
            <p:ph type="body" sz="quarter" idx="18"/>
          </p:nvPr>
        </p:nvSpPr>
        <p:spPr/>
        <p:txBody>
          <a:bodyPr/>
          <a:lstStyle/>
          <a:p>
            <a:pPr marL="457200" indent="-457200">
              <a:buFont typeface="Arial" panose="020B0604020202020204" pitchFamily="34" charset="0"/>
              <a:buChar char="•"/>
            </a:pPr>
            <a:r>
              <a:rPr lang="en-US" dirty="0"/>
              <a:t>Must have signed agreement before starting program</a:t>
            </a:r>
          </a:p>
          <a:p>
            <a:pPr marL="457200" indent="-457200">
              <a:buFont typeface="Arial" panose="020B0604020202020204" pitchFamily="34" charset="0"/>
              <a:buChar char="•"/>
            </a:pPr>
            <a:r>
              <a:rPr lang="en-US" dirty="0"/>
              <a:t>Outlines all requirements and procedures</a:t>
            </a:r>
          </a:p>
          <a:p>
            <a:pPr marL="457200" indent="-457200">
              <a:buFont typeface="Arial" panose="020B0604020202020204" pitchFamily="34" charset="0"/>
              <a:buChar char="•"/>
            </a:pPr>
            <a:r>
              <a:rPr lang="en-US" dirty="0"/>
              <a:t>Each and every rule and procedure must be followed</a:t>
            </a:r>
          </a:p>
          <a:p>
            <a:pPr marL="457200" indent="-457200">
              <a:buFont typeface="Arial" panose="020B0604020202020204" pitchFamily="34" charset="0"/>
              <a:buChar char="•"/>
            </a:pPr>
            <a:r>
              <a:rPr lang="en-US" dirty="0"/>
              <a:t>Second Harvest will lose contract for non-compliance</a:t>
            </a:r>
          </a:p>
        </p:txBody>
      </p:sp>
    </p:spTree>
    <p:extLst>
      <p:ext uri="{BB962C8B-B14F-4D97-AF65-F5344CB8AC3E}">
        <p14:creationId xmlns:p14="http://schemas.microsoft.com/office/powerpoint/2010/main" val="259007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Distribution Types</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B79D34E-AA3A-DB45-98BC-5E033EE47F71}" type="slidenum">
              <a:rPr lang="en-US" smtClean="0"/>
              <a:t>6</a:t>
            </a:fld>
            <a:endParaRPr lang="en-US" dirty="0"/>
          </a:p>
        </p:txBody>
      </p:sp>
      <p:sp>
        <p:nvSpPr>
          <p:cNvPr id="5" name="Text Placeholder 4"/>
          <p:cNvSpPr>
            <a:spLocks noGrp="1"/>
          </p:cNvSpPr>
          <p:nvPr>
            <p:ph type="body" sz="quarter" idx="18"/>
          </p:nvPr>
        </p:nvSpPr>
        <p:spPr/>
        <p:txBody>
          <a:bodyPr/>
          <a:lstStyle/>
          <a:p>
            <a:pPr marL="457200" indent="-457200">
              <a:buFont typeface="Arial" panose="020B0604020202020204" pitchFamily="34" charset="0"/>
              <a:buChar char="•"/>
            </a:pPr>
            <a:r>
              <a:rPr lang="en-US" dirty="0"/>
              <a:t>Two categories of distribution</a:t>
            </a:r>
          </a:p>
          <a:p>
            <a:pPr marL="457200" indent="-457200">
              <a:buFont typeface="Arial" panose="020B0604020202020204" pitchFamily="34" charset="0"/>
              <a:buChar char="•"/>
            </a:pPr>
            <a:r>
              <a:rPr lang="en-US" dirty="0"/>
              <a:t>Household:  provides groceries for home consumption (ex:  pantries)</a:t>
            </a:r>
          </a:p>
          <a:p>
            <a:pPr marL="457200" indent="-457200">
              <a:buFont typeface="Arial" panose="020B0604020202020204" pitchFamily="34" charset="0"/>
              <a:buChar char="•"/>
            </a:pPr>
            <a:r>
              <a:rPr lang="en-US" dirty="0"/>
              <a:t>Congregate meal:  provides prepared meals on-site (ex:  soup kitchens)</a:t>
            </a:r>
          </a:p>
        </p:txBody>
      </p:sp>
    </p:spTree>
    <p:extLst>
      <p:ext uri="{BB962C8B-B14F-4D97-AF65-F5344CB8AC3E}">
        <p14:creationId xmlns:p14="http://schemas.microsoft.com/office/powerpoint/2010/main" val="1850692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Distribution Guidelines</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B79D34E-AA3A-DB45-98BC-5E033EE47F71}" type="slidenum">
              <a:rPr lang="en-US" smtClean="0"/>
              <a:t>7</a:t>
            </a:fld>
            <a:endParaRPr lang="en-US" dirty="0"/>
          </a:p>
        </p:txBody>
      </p:sp>
      <p:sp>
        <p:nvSpPr>
          <p:cNvPr id="5" name="Text Placeholder 4"/>
          <p:cNvSpPr>
            <a:spLocks noGrp="1"/>
          </p:cNvSpPr>
          <p:nvPr>
            <p:ph type="body" sz="quarter" idx="18"/>
          </p:nvPr>
        </p:nvSpPr>
        <p:spPr/>
        <p:txBody>
          <a:bodyPr/>
          <a:lstStyle/>
          <a:p>
            <a:pPr marL="457200" indent="-457200">
              <a:buFont typeface="Arial" panose="020B0604020202020204" pitchFamily="34" charset="0"/>
              <a:buChar char="•"/>
            </a:pPr>
            <a:r>
              <a:rPr lang="en-US" sz="2100" dirty="0"/>
              <a:t>As with all Second Harvest products, commodities cannot be sold or used as barter for services</a:t>
            </a:r>
          </a:p>
          <a:p>
            <a:pPr marL="457200" indent="-457200">
              <a:buFont typeface="Arial" panose="020B0604020202020204" pitchFamily="34" charset="0"/>
              <a:buChar char="•"/>
            </a:pPr>
            <a:r>
              <a:rPr lang="en-US" sz="2100" dirty="0"/>
              <a:t>Distributing partner is accountable for any lost or damaged product.  Report to your Second Harvest program manager immediately</a:t>
            </a:r>
          </a:p>
          <a:p>
            <a:pPr marL="457200" indent="-457200">
              <a:buFont typeface="Arial" panose="020B0604020202020204" pitchFamily="34" charset="0"/>
              <a:buChar char="•"/>
            </a:pPr>
            <a:r>
              <a:rPr lang="en-US" sz="2100" dirty="0"/>
              <a:t>Report any misuse of commodities or any other pertinent information to your program manager.  We may have to report to USDA</a:t>
            </a:r>
          </a:p>
          <a:p>
            <a:pPr marL="457200" indent="-457200">
              <a:buFont typeface="Arial" panose="020B0604020202020204" pitchFamily="34" charset="0"/>
              <a:buChar char="•"/>
            </a:pPr>
            <a:r>
              <a:rPr lang="en-US" sz="2100" dirty="0"/>
              <a:t>Do not dispose of any USDA commodity without directions from a Second Harvest staff</a:t>
            </a:r>
          </a:p>
        </p:txBody>
      </p:sp>
    </p:spTree>
    <p:extLst>
      <p:ext uri="{BB962C8B-B14F-4D97-AF65-F5344CB8AC3E}">
        <p14:creationId xmlns:p14="http://schemas.microsoft.com/office/powerpoint/2010/main" val="598607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000" dirty="0"/>
              <a:t>Distribution Guidelines for Households</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B79D34E-AA3A-DB45-98BC-5E033EE47F71}" type="slidenum">
              <a:rPr lang="en-US" smtClean="0"/>
              <a:t>8</a:t>
            </a:fld>
            <a:endParaRPr lang="en-US" dirty="0"/>
          </a:p>
        </p:txBody>
      </p:sp>
      <p:sp>
        <p:nvSpPr>
          <p:cNvPr id="5" name="Text Placeholder 4"/>
          <p:cNvSpPr>
            <a:spLocks noGrp="1"/>
          </p:cNvSpPr>
          <p:nvPr>
            <p:ph type="body" sz="quarter" idx="18"/>
          </p:nvPr>
        </p:nvSpPr>
        <p:spPr/>
        <p:txBody>
          <a:bodyPr/>
          <a:lstStyle/>
          <a:p>
            <a:pPr marL="457200" indent="-457200">
              <a:buFont typeface="Arial" panose="020B0604020202020204" pitchFamily="34" charset="0"/>
              <a:buChar char="•"/>
            </a:pPr>
            <a:r>
              <a:rPr lang="en-US" dirty="0"/>
              <a:t>Can serve unhoused clients.  Use address of where they are staying or where car is parked</a:t>
            </a:r>
          </a:p>
          <a:p>
            <a:pPr marL="457200" indent="-457200">
              <a:buFont typeface="Arial" panose="020B0604020202020204" pitchFamily="34" charset="0"/>
              <a:buChar char="•"/>
            </a:pPr>
            <a:r>
              <a:rPr lang="en-US" dirty="0"/>
              <a:t>Recipients </a:t>
            </a:r>
            <a:r>
              <a:rPr lang="en-US" u="sng" dirty="0"/>
              <a:t>must</a:t>
            </a:r>
            <a:r>
              <a:rPr lang="en-US" dirty="0"/>
              <a:t> sign certification of eligilbity (EFA-7) each and every time</a:t>
            </a:r>
          </a:p>
          <a:p>
            <a:pPr marL="457200" indent="-457200">
              <a:buFont typeface="Arial" panose="020B0604020202020204" pitchFamily="34" charset="0"/>
              <a:buChar char="•"/>
            </a:pPr>
            <a:r>
              <a:rPr lang="en-US" dirty="0"/>
              <a:t>Commodities are for home distribution only</a:t>
            </a:r>
          </a:p>
          <a:p>
            <a:pPr marL="457200" indent="-457200">
              <a:buFont typeface="Arial" panose="020B0604020202020204" pitchFamily="34" charset="0"/>
              <a:buChar char="•"/>
            </a:pPr>
            <a:r>
              <a:rPr lang="en-US" dirty="0"/>
              <a:t>Submit USDA monthly report for unduplicated individuals and households served in that month</a:t>
            </a:r>
          </a:p>
        </p:txBody>
      </p:sp>
    </p:spTree>
    <p:extLst>
      <p:ext uri="{BB962C8B-B14F-4D97-AF65-F5344CB8AC3E}">
        <p14:creationId xmlns:p14="http://schemas.microsoft.com/office/powerpoint/2010/main" val="379430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000" dirty="0"/>
              <a:t>Distribution Guidelines for Congregate Meals</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B79D34E-AA3A-DB45-98BC-5E033EE47F71}" type="slidenum">
              <a:rPr lang="en-US" smtClean="0"/>
              <a:t>9</a:t>
            </a:fld>
            <a:endParaRPr lang="en-US" dirty="0"/>
          </a:p>
        </p:txBody>
      </p:sp>
      <p:sp>
        <p:nvSpPr>
          <p:cNvPr id="5" name="Text Placeholder 4"/>
          <p:cNvSpPr>
            <a:spLocks noGrp="1"/>
          </p:cNvSpPr>
          <p:nvPr>
            <p:ph type="body" sz="quarter" idx="18"/>
          </p:nvPr>
        </p:nvSpPr>
        <p:spPr/>
        <p:txBody>
          <a:bodyPr/>
          <a:lstStyle/>
          <a:p>
            <a:pPr marL="457200" indent="-457200">
              <a:buFont typeface="Arial" panose="020B0604020202020204" pitchFamily="34" charset="0"/>
              <a:buChar char="•"/>
            </a:pPr>
            <a:r>
              <a:rPr lang="en-US" dirty="0"/>
              <a:t>Partners that provide meals to needy and/or unhoused individuals on a regular basis in a congregate setting</a:t>
            </a:r>
          </a:p>
          <a:p>
            <a:pPr marL="457200" indent="-457200">
              <a:buFont typeface="Arial" panose="020B0604020202020204" pitchFamily="34" charset="0"/>
              <a:buChar char="•"/>
            </a:pPr>
            <a:r>
              <a:rPr lang="en-US" dirty="0"/>
              <a:t>Commodities are for congregate feeding only and cannot be given to participants to take from the premises.  Please only order what is needed for the meal</a:t>
            </a:r>
          </a:p>
          <a:p>
            <a:pPr marL="457200" indent="-457200">
              <a:buFont typeface="Arial" panose="020B0604020202020204" pitchFamily="34" charset="0"/>
              <a:buChar char="•"/>
            </a:pPr>
            <a:r>
              <a:rPr lang="en-US" dirty="0"/>
              <a:t>Submit USDA monthly report for unduplicated individuals and meals served in that month</a:t>
            </a:r>
          </a:p>
          <a:p>
            <a:r>
              <a:rPr lang="en-US" dirty="0"/>
              <a:t>  </a:t>
            </a:r>
          </a:p>
        </p:txBody>
      </p:sp>
    </p:spTree>
    <p:extLst>
      <p:ext uri="{BB962C8B-B14F-4D97-AF65-F5344CB8AC3E}">
        <p14:creationId xmlns:p14="http://schemas.microsoft.com/office/powerpoint/2010/main" val="1268901518"/>
      </p:ext>
    </p:extLst>
  </p:cSld>
  <p:clrMapOvr>
    <a:masterClrMapping/>
  </p:clrMapOvr>
</p:sld>
</file>

<file path=ppt/theme/theme1.xml><?xml version="1.0" encoding="utf-8"?>
<a:theme xmlns:a="http://schemas.openxmlformats.org/drawingml/2006/main" name="Title Slide - White">
  <a:themeElements>
    <a:clrScheme name="Second Harvest of Silicon Valley">
      <a:dk1>
        <a:srgbClr val="221E20"/>
      </a:dk1>
      <a:lt1>
        <a:srgbClr val="FFFEFF"/>
      </a:lt1>
      <a:dk2>
        <a:srgbClr val="A6A8AA"/>
      </a:dk2>
      <a:lt2>
        <a:srgbClr val="E7E6E6"/>
      </a:lt2>
      <a:accent1>
        <a:srgbClr val="FE5000"/>
      </a:accent1>
      <a:accent2>
        <a:srgbClr val="FFC90D"/>
      </a:accent2>
      <a:accent3>
        <a:srgbClr val="00873E"/>
      </a:accent3>
      <a:accent4>
        <a:srgbClr val="13322B"/>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_Thank you ">
  <a:themeElements>
    <a:clrScheme name="Second Harvest of Silicon Valley">
      <a:dk1>
        <a:srgbClr val="221E20"/>
      </a:dk1>
      <a:lt1>
        <a:srgbClr val="FFFEFF"/>
      </a:lt1>
      <a:dk2>
        <a:srgbClr val="A6A8AA"/>
      </a:dk2>
      <a:lt2>
        <a:srgbClr val="E7E6E6"/>
      </a:lt2>
      <a:accent1>
        <a:srgbClr val="FE5000"/>
      </a:accent1>
      <a:accent2>
        <a:srgbClr val="FFC90D"/>
      </a:accent2>
      <a:accent3>
        <a:srgbClr val="00873E"/>
      </a:accent3>
      <a:accent4>
        <a:srgbClr val="13322B"/>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Title Slide - White">
  <a:themeElements>
    <a:clrScheme name="Second Harvest of Silicon Valley">
      <a:dk1>
        <a:srgbClr val="221E20"/>
      </a:dk1>
      <a:lt1>
        <a:srgbClr val="FFFEFF"/>
      </a:lt1>
      <a:dk2>
        <a:srgbClr val="A6A8AA"/>
      </a:dk2>
      <a:lt2>
        <a:srgbClr val="E7E6E6"/>
      </a:lt2>
      <a:accent1>
        <a:srgbClr val="FE5000"/>
      </a:accent1>
      <a:accent2>
        <a:srgbClr val="FFC90D"/>
      </a:accent2>
      <a:accent3>
        <a:srgbClr val="00873E"/>
      </a:accent3>
      <a:accent4>
        <a:srgbClr val="13322B"/>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Just Copy - White">
  <a:themeElements>
    <a:clrScheme name="Second Harvest of Silicon Valley">
      <a:dk1>
        <a:srgbClr val="221E20"/>
      </a:dk1>
      <a:lt1>
        <a:srgbClr val="FFFEFF"/>
      </a:lt1>
      <a:dk2>
        <a:srgbClr val="A6A8AA"/>
      </a:dk2>
      <a:lt2>
        <a:srgbClr val="E7E6E6"/>
      </a:lt2>
      <a:accent1>
        <a:srgbClr val="FE5000"/>
      </a:accent1>
      <a:accent2>
        <a:srgbClr val="FFC90D"/>
      </a:accent2>
      <a:accent3>
        <a:srgbClr val="00873E"/>
      </a:accent3>
      <a:accent4>
        <a:srgbClr val="13322B"/>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Just Copy - White">
  <a:themeElements>
    <a:clrScheme name="Second Harvest of Silicon Valley">
      <a:dk1>
        <a:srgbClr val="221E20"/>
      </a:dk1>
      <a:lt1>
        <a:srgbClr val="FFFEFF"/>
      </a:lt1>
      <a:dk2>
        <a:srgbClr val="A6A8AA"/>
      </a:dk2>
      <a:lt2>
        <a:srgbClr val="E7E6E6"/>
      </a:lt2>
      <a:accent1>
        <a:srgbClr val="FE5000"/>
      </a:accent1>
      <a:accent2>
        <a:srgbClr val="FFC90D"/>
      </a:accent2>
      <a:accent3>
        <a:srgbClr val="00873E"/>
      </a:accent3>
      <a:accent4>
        <a:srgbClr val="13322B"/>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Just Copy - White">
  <a:themeElements>
    <a:clrScheme name="Second Harvest of Silicon Valley">
      <a:dk1>
        <a:srgbClr val="221E20"/>
      </a:dk1>
      <a:lt1>
        <a:srgbClr val="FFFEFF"/>
      </a:lt1>
      <a:dk2>
        <a:srgbClr val="A6A8AA"/>
      </a:dk2>
      <a:lt2>
        <a:srgbClr val="E7E6E6"/>
      </a:lt2>
      <a:accent1>
        <a:srgbClr val="FE5000"/>
      </a:accent1>
      <a:accent2>
        <a:srgbClr val="FFC90D"/>
      </a:accent2>
      <a:accent3>
        <a:srgbClr val="00873E"/>
      </a:accent3>
      <a:accent4>
        <a:srgbClr val="13322B"/>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Just Copy - White">
  <a:themeElements>
    <a:clrScheme name="Second Harvest of Silicon Valley">
      <a:dk1>
        <a:srgbClr val="221E20"/>
      </a:dk1>
      <a:lt1>
        <a:srgbClr val="FFFEFF"/>
      </a:lt1>
      <a:dk2>
        <a:srgbClr val="A6A8AA"/>
      </a:dk2>
      <a:lt2>
        <a:srgbClr val="E7E6E6"/>
      </a:lt2>
      <a:accent1>
        <a:srgbClr val="FE5000"/>
      </a:accent1>
      <a:accent2>
        <a:srgbClr val="FFC90D"/>
      </a:accent2>
      <a:accent3>
        <a:srgbClr val="00873E"/>
      </a:accent3>
      <a:accent4>
        <a:srgbClr val="13322B"/>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ustom Design">
  <a:themeElements>
    <a:clrScheme name="Second Harvest of Silicon Valley">
      <a:dk1>
        <a:srgbClr val="221E20"/>
      </a:dk1>
      <a:lt1>
        <a:srgbClr val="FFFEFF"/>
      </a:lt1>
      <a:dk2>
        <a:srgbClr val="A6A8AA"/>
      </a:dk2>
      <a:lt2>
        <a:srgbClr val="E7E6E6"/>
      </a:lt2>
      <a:accent1>
        <a:srgbClr val="FE5000"/>
      </a:accent1>
      <a:accent2>
        <a:srgbClr val="FFC90D"/>
      </a:accent2>
      <a:accent3>
        <a:srgbClr val="00873E"/>
      </a:accent3>
      <a:accent4>
        <a:srgbClr val="13322B"/>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Quote - Orange">
  <a:themeElements>
    <a:clrScheme name="Second Harvest of Silicon Valley">
      <a:dk1>
        <a:srgbClr val="221E20"/>
      </a:dk1>
      <a:lt1>
        <a:srgbClr val="FFFEFF"/>
      </a:lt1>
      <a:dk2>
        <a:srgbClr val="A6A8AA"/>
      </a:dk2>
      <a:lt2>
        <a:srgbClr val="E7E6E6"/>
      </a:lt2>
      <a:accent1>
        <a:srgbClr val="FE5000"/>
      </a:accent1>
      <a:accent2>
        <a:srgbClr val="FFC90D"/>
      </a:accent2>
      <a:accent3>
        <a:srgbClr val="00873E"/>
      </a:accent3>
      <a:accent4>
        <a:srgbClr val="13322B"/>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Quote - Orange">
  <a:themeElements>
    <a:clrScheme name="Second Harvest of Silicon Valley">
      <a:dk1>
        <a:srgbClr val="221E20"/>
      </a:dk1>
      <a:lt1>
        <a:srgbClr val="FFFEFF"/>
      </a:lt1>
      <a:dk2>
        <a:srgbClr val="A6A8AA"/>
      </a:dk2>
      <a:lt2>
        <a:srgbClr val="E7E6E6"/>
      </a:lt2>
      <a:accent1>
        <a:srgbClr val="FE5000"/>
      </a:accent1>
      <a:accent2>
        <a:srgbClr val="FFC90D"/>
      </a:accent2>
      <a:accent3>
        <a:srgbClr val="00873E"/>
      </a:accent3>
      <a:accent4>
        <a:srgbClr val="13322B"/>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Thank you ">
  <a:themeElements>
    <a:clrScheme name="Second Harvest of Silicon Valley">
      <a:dk1>
        <a:srgbClr val="221E20"/>
      </a:dk1>
      <a:lt1>
        <a:srgbClr val="FFFEFF"/>
      </a:lt1>
      <a:dk2>
        <a:srgbClr val="A6A8AA"/>
      </a:dk2>
      <a:lt2>
        <a:srgbClr val="E7E6E6"/>
      </a:lt2>
      <a:accent1>
        <a:srgbClr val="FE5000"/>
      </a:accent1>
      <a:accent2>
        <a:srgbClr val="FFC90D"/>
      </a:accent2>
      <a:accent3>
        <a:srgbClr val="00873E"/>
      </a:accent3>
      <a:accent4>
        <a:srgbClr val="13322B"/>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PSDescription xmlns="8617eb8b-be72-422b-9e4a-da23a714f69a" xsi:nil="true"/>
    <Owner xmlns="8617eb8b-be72-422b-9e4a-da23a714f69a" xsi:nil="true"/>
    <Status xmlns="8617eb8b-be72-422b-9e4a-da23a714f69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18B5A0F7165244BA23082043A255FD7" ma:contentTypeVersion="13" ma:contentTypeDescription="Create a new document." ma:contentTypeScope="" ma:versionID="5195e60e29801cec80e2ba21026ad5c1">
  <xsd:schema xmlns:xsd="http://www.w3.org/2001/XMLSchema" xmlns:xs="http://www.w3.org/2001/XMLSchema" xmlns:p="http://schemas.microsoft.com/office/2006/metadata/properties" xmlns:ns2="8617eb8b-be72-422b-9e4a-da23a714f69a" targetNamespace="http://schemas.microsoft.com/office/2006/metadata/properties" ma:root="true" ma:fieldsID="82f6b7f42d66e992f67f53d9e2f90510" ns2:_="">
    <xsd:import namespace="8617eb8b-be72-422b-9e4a-da23a714f69a"/>
    <xsd:element name="properties">
      <xsd:complexType>
        <xsd:sequence>
          <xsd:element name="documentManagement">
            <xsd:complexType>
              <xsd:all>
                <xsd:element ref="ns2:Owner" minOccurs="0"/>
                <xsd:element ref="ns2:SPSDescription" minOccurs="0"/>
                <xsd:element ref="ns2:Status" minOccurs="0"/>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7eb8b-be72-422b-9e4a-da23a714f69a" elementFormDefault="qualified">
    <xsd:import namespace="http://schemas.microsoft.com/office/2006/documentManagement/types"/>
    <xsd:import namespace="http://schemas.microsoft.com/office/infopath/2007/PartnerControls"/>
    <xsd:element name="Owner" ma:index="8" nillable="true" ma:displayName="Owner" ma:internalName="Owner" ma:readOnly="false">
      <xsd:simpleType>
        <xsd:restriction base="dms:Text"/>
      </xsd:simpleType>
    </xsd:element>
    <xsd:element name="SPSDescription" ma:index="9" nillable="true" ma:displayName="Description" ma:internalName="SPSDescription" ma:readOnly="false">
      <xsd:simpleType>
        <xsd:restriction base="dms:Note">
          <xsd:maxLength value="255"/>
        </xsd:restriction>
      </xsd:simpleType>
    </xsd:element>
    <xsd:element name="Status" ma:index="10" nillable="true" ma:displayName="Status" ma:format="Dropdown" ma:internalName="Status" ma:readOnly="false">
      <xsd:simpleType>
        <xsd:restriction base="dms:Choice">
          <xsd:enumeration value="Rough"/>
          <xsd:enumeration value="Draft"/>
          <xsd:enumeration value="In Review"/>
          <xsd:enumeration value="Final"/>
        </xsd:restriction>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1EBF89D-DAEB-4342-AA71-5DCD14A10A65}">
  <ds:schemaRefs>
    <ds:schemaRef ds:uri="http://schemas.microsoft.com/sharepoint/v3/contenttype/forms"/>
  </ds:schemaRefs>
</ds:datastoreItem>
</file>

<file path=customXml/itemProps2.xml><?xml version="1.0" encoding="utf-8"?>
<ds:datastoreItem xmlns:ds="http://schemas.openxmlformats.org/officeDocument/2006/customXml" ds:itemID="{834CE1A1-0B14-4F5F-ACC5-80F94B16C0A1}">
  <ds:schemaRefs>
    <ds:schemaRef ds:uri="http://schemas.microsoft.com/office/2006/metadata/properties"/>
    <ds:schemaRef ds:uri="http://purl.org/dc/elements/1.1/"/>
    <ds:schemaRef ds:uri="http://purl.org/dc/terms/"/>
    <ds:schemaRef ds:uri="8617eb8b-be72-422b-9e4a-da23a714f69a"/>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07BABB1-98BE-491E-BB44-01ED677CFA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17eb8b-be72-422b-9e4a-da23a714f6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449</TotalTime>
  <Words>2044</Words>
  <Application>Microsoft Office PowerPoint</Application>
  <PresentationFormat>On-screen Show (4:3)</PresentationFormat>
  <Paragraphs>239</Paragraphs>
  <Slides>41</Slides>
  <Notes>0</Notes>
  <HiddenSlides>0</HiddenSlides>
  <MMClips>0</MMClips>
  <ScaleCrop>false</ScaleCrop>
  <HeadingPairs>
    <vt:vector size="6" baseType="variant">
      <vt:variant>
        <vt:lpstr>Fonts Used</vt:lpstr>
      </vt:variant>
      <vt:variant>
        <vt:i4>2</vt:i4>
      </vt:variant>
      <vt:variant>
        <vt:lpstr>Theme</vt:lpstr>
      </vt:variant>
      <vt:variant>
        <vt:i4>11</vt:i4>
      </vt:variant>
      <vt:variant>
        <vt:lpstr>Slide Titles</vt:lpstr>
      </vt:variant>
      <vt:variant>
        <vt:i4>41</vt:i4>
      </vt:variant>
    </vt:vector>
  </HeadingPairs>
  <TitlesOfParts>
    <vt:vector size="54" baseType="lpstr">
      <vt:lpstr>Arial</vt:lpstr>
      <vt:lpstr>Calibri</vt:lpstr>
      <vt:lpstr>Title Slide - White</vt:lpstr>
      <vt:lpstr>Just Copy - White</vt:lpstr>
      <vt:lpstr>1_Just Copy - White</vt:lpstr>
      <vt:lpstr>2_Just Copy - White</vt:lpstr>
      <vt:lpstr>3_Just Copy - White</vt:lpstr>
      <vt:lpstr>Custom Design</vt:lpstr>
      <vt:lpstr>Quote - Orange</vt:lpstr>
      <vt:lpstr>1_Quote - Orange</vt:lpstr>
      <vt:lpstr>Thank you </vt:lpstr>
      <vt:lpstr>1_Thank you </vt:lpstr>
      <vt:lpstr>Title Slide - White</vt:lpstr>
      <vt:lpstr>USDA Overview and Training + rules during covid 19</vt:lpstr>
      <vt:lpstr>*During covid 19</vt:lpstr>
      <vt:lpstr>Program Overview</vt:lpstr>
      <vt:lpstr>California Dept of Social Services (CDSS)</vt:lpstr>
      <vt:lpstr>USDA  Agreement</vt:lpstr>
      <vt:lpstr>Distribution Types</vt:lpstr>
      <vt:lpstr>Distribution Guidelines</vt:lpstr>
      <vt:lpstr>Distribution Guidelines for Households</vt:lpstr>
      <vt:lpstr>Distribution Guidelines for Congregate Meals</vt:lpstr>
      <vt:lpstr>Distribution Location and Schedule</vt:lpstr>
      <vt:lpstr>Storage Requirements</vt:lpstr>
      <vt:lpstr>Verifying Eligibility</vt:lpstr>
      <vt:lpstr>Calculating Monthly Reports</vt:lpstr>
      <vt:lpstr>Compliance Reviews/Audits</vt:lpstr>
      <vt:lpstr>OMB and Audit Requirements</vt:lpstr>
      <vt:lpstr>Databases and electronic registration </vt:lpstr>
      <vt:lpstr>Mandatory Forms and Posted Information</vt:lpstr>
      <vt:lpstr>Required Signage at Sites</vt:lpstr>
      <vt:lpstr>Income Guidelines</vt:lpstr>
      <vt:lpstr>Sign In Sheet (EFA-7)</vt:lpstr>
      <vt:lpstr>Sample EFA-7 Form</vt:lpstr>
      <vt:lpstr>*During covid 19</vt:lpstr>
      <vt:lpstr>*During covid 19</vt:lpstr>
      <vt:lpstr>Alternate Pick Up Forms</vt:lpstr>
      <vt:lpstr>Alternate Pick Up note</vt:lpstr>
      <vt:lpstr>Sample Alternate Pick Up Form</vt:lpstr>
      <vt:lpstr>*During covid 19</vt:lpstr>
      <vt:lpstr>*During covid 19</vt:lpstr>
      <vt:lpstr>And Justice for All Poster</vt:lpstr>
      <vt:lpstr>Religious Organizations</vt:lpstr>
      <vt:lpstr>Sample Notice</vt:lpstr>
      <vt:lpstr>Forms and Resources</vt:lpstr>
      <vt:lpstr>Civil Rights</vt:lpstr>
      <vt:lpstr>What are Civil Rights?</vt:lpstr>
      <vt:lpstr>Civil Rights Training</vt:lpstr>
      <vt:lpstr>Who needs training?</vt:lpstr>
      <vt:lpstr>Instructions for Civil Rights Training</vt:lpstr>
      <vt:lpstr>Certification sample</vt:lpstr>
      <vt:lpstr>Civil Rights Training Tools</vt:lpstr>
      <vt:lpstr>Summary of Next Steps</vt:lpstr>
      <vt:lpstr>Contact compliance team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USDA Overview and Training + rules during covid 19</dc:title>
  <dc:creator>Shirley Chang</dc:creator>
  <cp:lastModifiedBy>Cindy Siu</cp:lastModifiedBy>
  <cp:revision>29</cp:revision>
  <dcterms:created xsi:type="dcterms:W3CDTF">2020-10-09T23:58:23Z</dcterms:created>
  <dcterms:modified xsi:type="dcterms:W3CDTF">2022-09-23T18:14:29Z</dcterms:modified>
</cp:coreProperties>
</file>