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theme/theme8.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9.xml" ContentType="application/vnd.openxmlformats-officedocument.theme+xml"/>
  <Override PartName="/ppt/slideLayouts/slideLayout32.xml" ContentType="application/vnd.openxmlformats-officedocument.presentationml.slideLayout+xml"/>
  <Override PartName="/ppt/theme/theme10.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1.xml" ContentType="application/vnd.openxmlformats-officedocument.theme+xml"/>
  <Override PartName="/ppt/slideLayouts/slideLayout41.xml" ContentType="application/vnd.openxmlformats-officedocument.presentationml.slideLayout+xml"/>
  <Override PartName="/ppt/theme/theme1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90" r:id="rId4"/>
    <p:sldMasterId id="2147483705" r:id="rId5"/>
    <p:sldMasterId id="2147483771" r:id="rId6"/>
    <p:sldMasterId id="2147483775" r:id="rId7"/>
    <p:sldMasterId id="2147483815" r:id="rId8"/>
    <p:sldMasterId id="2147483774" r:id="rId9"/>
    <p:sldMasterId id="2147483802" r:id="rId10"/>
    <p:sldMasterId id="2147483776" r:id="rId11"/>
    <p:sldMasterId id="2147483841" r:id="rId12"/>
    <p:sldMasterId id="2147483816" r:id="rId13"/>
    <p:sldMasterId id="2147483818" r:id="rId14"/>
    <p:sldMasterId id="2147484953" r:id="rId15"/>
    <p:sldMasterId id="2147484956" r:id="rId16"/>
    <p:sldMasterId id="2147484963" r:id="rId17"/>
    <p:sldMasterId id="2147484972" r:id="rId18"/>
    <p:sldMasterId id="2147484979" r:id="rId19"/>
    <p:sldMasterId id="2147484996" r:id="rId20"/>
    <p:sldMasterId id="2147485000" r:id="rId21"/>
    <p:sldMasterId id="2147485017" r:id="rId22"/>
    <p:sldMasterId id="2147485046" r:id="rId23"/>
  </p:sldMasterIdLst>
  <p:notesMasterIdLst>
    <p:notesMasterId r:id="rId65"/>
  </p:notesMasterIdLst>
  <p:sldIdLst>
    <p:sldId id="282" r:id="rId24"/>
    <p:sldId id="354" r:id="rId25"/>
    <p:sldId id="355" r:id="rId26"/>
    <p:sldId id="393" r:id="rId27"/>
    <p:sldId id="356" r:id="rId28"/>
    <p:sldId id="2065" r:id="rId29"/>
    <p:sldId id="2001" r:id="rId30"/>
    <p:sldId id="322" r:id="rId31"/>
    <p:sldId id="2056" r:id="rId32"/>
    <p:sldId id="2076" r:id="rId33"/>
    <p:sldId id="359" r:id="rId34"/>
    <p:sldId id="360" r:id="rId35"/>
    <p:sldId id="361" r:id="rId36"/>
    <p:sldId id="2073" r:id="rId37"/>
    <p:sldId id="2074" r:id="rId38"/>
    <p:sldId id="363" r:id="rId39"/>
    <p:sldId id="400" r:id="rId40"/>
    <p:sldId id="316" r:id="rId41"/>
    <p:sldId id="366" r:id="rId42"/>
    <p:sldId id="1939" r:id="rId43"/>
    <p:sldId id="2002" r:id="rId44"/>
    <p:sldId id="2071" r:id="rId45"/>
    <p:sldId id="1937" r:id="rId46"/>
    <p:sldId id="2077" r:id="rId47"/>
    <p:sldId id="1933" r:id="rId48"/>
    <p:sldId id="2078" r:id="rId49"/>
    <p:sldId id="2067" r:id="rId50"/>
    <p:sldId id="2058" r:id="rId51"/>
    <p:sldId id="2064" r:id="rId52"/>
    <p:sldId id="375" r:id="rId53"/>
    <p:sldId id="2066" r:id="rId54"/>
    <p:sldId id="377" r:id="rId55"/>
    <p:sldId id="2004" r:id="rId56"/>
    <p:sldId id="380" r:id="rId57"/>
    <p:sldId id="381" r:id="rId58"/>
    <p:sldId id="256" r:id="rId59"/>
    <p:sldId id="1994" r:id="rId60"/>
    <p:sldId id="384" r:id="rId61"/>
    <p:sldId id="2063" r:id="rId62"/>
    <p:sldId id="388" r:id="rId63"/>
    <p:sldId id="298"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3" pos="38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EE3B2D-616F-7692-C0BE-7880FBC81398}" name="Maya R. Murthy" initials="MM" userId="S::mmurthy@shfb.org::b29595f6-b6b7-4030-84d9-3dd6ccef93fe" providerId="AD"/>
  <p188:author id="{A5239C50-302E-7287-CF36-D511FB5529E1}" name="Kathryn Eden" initials="KE" userId="S::keden@shfb.org::07e396cb-8375-46e8-b75b-ba1f8b329c33" providerId="AD"/>
  <p188:author id="{71F55D60-C9D0-1E16-3997-4D82ED5B8900}" name="Tracy Weatherby" initials="TW" userId="S::tweatherby@shfb.org::e5d14bd4-e32d-45c0-9bfa-1429c4f374ce" providerId="AD"/>
  <p188:author id="{3981A18A-9BE6-87E4-F0F0-34DFB6C8A0DB}" name="Rachel Monaco" initials="RM" userId="S::rmonaco@shfb.org::686a2c97-fc85-4bb5-9785-cedb11c7d74c" providerId="AD"/>
  <p188:author id="{7EFF999B-0DFB-6968-740F-7EB3983E0DBD}" name="Emily Petermann" initials="EP" userId="S::EPETERMANN@shfb.org::4cb897c0-d1a5-4f57-bb7a-4fded8873ad0" providerId="AD"/>
  <p188:author id="{982954D1-ABF6-3007-B766-1447CBDBE421}" name="Leslie Bacho" initials="LB" userId="S::lbacho@shfb.org::c22724cb-aa80-4201-8c7c-e74cb74475cf" providerId="AD"/>
  <p188:author id="{ED90E3DA-2453-2694-843C-D7F77AAA85CD}" name="Liliam Perez" initials="LP" userId="S::lperez@shfb.org::5630c7f0-ee1b-4d3d-a800-c06de493e4d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EE7E1"/>
    <a:srgbClr val="008049"/>
    <a:srgbClr val="E85724"/>
    <a:srgbClr val="F5F3F1"/>
    <a:srgbClr val="FE5000"/>
    <a:srgbClr val="DCDD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F61F7E-D463-FDC0-F5A8-D35C15C47135}" v="664" dt="2024-03-08T00:14:21.432"/>
    <p1510:client id="{7A165BF7-FB09-B7E9-966B-22BB1CE4D107}" v="2" dt="2024-03-08T16:22:37.688"/>
    <p1510:client id="{8D2A8081-6308-007B-521C-8CF8424A78E1}" v="8" dt="2024-03-07T23:46:29.993"/>
    <p1510:client id="{D3B17C3D-6B13-45F8-AFF5-194B906B9EC9}" v="780" dt="2024-03-08T01:10:04.4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84"/>
        <p:guide pos="3816"/>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18.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theme" Target="theme/theme1.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6.xml"/><Relationship Id="rId11" Type="http://schemas.openxmlformats.org/officeDocument/2006/relationships/slideMaster" Target="slideMasters/slideMaster8.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38.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28.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viewProps" Target="viewProps.xml"/><Relationship Id="rId20" Type="http://schemas.openxmlformats.org/officeDocument/2006/relationships/slideMaster" Target="slideMasters/slideMaster17.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7.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slie Bacho" userId="S::lbacho@shfb.org::c22724cb-aa80-4201-8c7c-e74cb74475cf" providerId="AD" clId="Web-{6CF61F7E-D463-FDC0-F5A8-D35C15C47135}"/>
    <pc:docChg chg="modSld">
      <pc:chgData name="Leslie Bacho" userId="S::lbacho@shfb.org::c22724cb-aa80-4201-8c7c-e74cb74475cf" providerId="AD" clId="Web-{6CF61F7E-D463-FDC0-F5A8-D35C15C47135}" dt="2024-03-08T00:14:21.432" v="361"/>
      <pc:docMkLst>
        <pc:docMk/>
      </pc:docMkLst>
      <pc:sldChg chg="modSp addCm">
        <pc:chgData name="Leslie Bacho" userId="S::lbacho@shfb.org::c22724cb-aa80-4201-8c7c-e74cb74475cf" providerId="AD" clId="Web-{6CF61F7E-D463-FDC0-F5A8-D35C15C47135}" dt="2024-03-08T00:14:21.432" v="361"/>
        <pc:sldMkLst>
          <pc:docMk/>
          <pc:sldMk cId="269057337" sldId="2076"/>
        </pc:sldMkLst>
        <pc:spChg chg="mod">
          <ac:chgData name="Leslie Bacho" userId="S::lbacho@shfb.org::c22724cb-aa80-4201-8c7c-e74cb74475cf" providerId="AD" clId="Web-{6CF61F7E-D463-FDC0-F5A8-D35C15C47135}" dt="2024-03-08T00:12:18.344" v="315" actId="20577"/>
          <ac:spMkLst>
            <pc:docMk/>
            <pc:sldMk cId="269057337" sldId="2076"/>
            <ac:spMk id="18" creationId="{9FFC9372-E959-5034-4AF3-EFE510DFAB04}"/>
          </ac:spMkLst>
        </pc:spChg>
        <pc:spChg chg="mod">
          <ac:chgData name="Leslie Bacho" userId="S::lbacho@shfb.org::c22724cb-aa80-4201-8c7c-e74cb74475cf" providerId="AD" clId="Web-{6CF61F7E-D463-FDC0-F5A8-D35C15C47135}" dt="2024-03-08T00:12:34.017" v="318" actId="20577"/>
          <ac:spMkLst>
            <pc:docMk/>
            <pc:sldMk cId="269057337" sldId="2076"/>
            <ac:spMk id="20" creationId="{703FE948-F261-9A8D-4642-9F4FED996BB2}"/>
          </ac:spMkLst>
        </pc:spChg>
        <pc:spChg chg="mod">
          <ac:chgData name="Leslie Bacho" userId="S::lbacho@shfb.org::c22724cb-aa80-4201-8c7c-e74cb74475cf" providerId="AD" clId="Web-{6CF61F7E-D463-FDC0-F5A8-D35C15C47135}" dt="2024-03-08T00:11:48.092" v="314" actId="20577"/>
          <ac:spMkLst>
            <pc:docMk/>
            <pc:sldMk cId="269057337" sldId="2076"/>
            <ac:spMk id="22" creationId="{A03B3149-3BC6-69E8-5AD3-F45697B9F0CB}"/>
          </ac:spMkLst>
        </pc:spChg>
        <pc:spChg chg="mod">
          <ac:chgData name="Leslie Bacho" userId="S::lbacho@shfb.org::c22724cb-aa80-4201-8c7c-e74cb74475cf" providerId="AD" clId="Web-{6CF61F7E-D463-FDC0-F5A8-D35C15C47135}" dt="2024-03-08T00:14:08.556" v="360" actId="20577"/>
          <ac:spMkLst>
            <pc:docMk/>
            <pc:sldMk cId="269057337" sldId="2076"/>
            <ac:spMk id="24" creationId="{FD77AEFA-73E4-3E2E-58E0-DC3AEF8D2B22}"/>
          </ac:spMkLst>
        </pc:spChg>
        <pc:extLst>
          <p:ext xmlns:p="http://schemas.openxmlformats.org/presentationml/2006/main" uri="{D6D511B9-2390-475A-947B-AFAB55BFBCF1}">
            <pc226:cmChg xmlns:pc226="http://schemas.microsoft.com/office/powerpoint/2022/06/main/command" chg="add">
              <pc226:chgData name="Leslie Bacho" userId="S::lbacho@shfb.org::c22724cb-aa80-4201-8c7c-e74cb74475cf" providerId="AD" clId="Web-{6CF61F7E-D463-FDC0-F5A8-D35C15C47135}" dt="2024-03-08T00:14:21.432" v="361"/>
              <pc2:cmMkLst xmlns:pc2="http://schemas.microsoft.com/office/powerpoint/2019/9/main/command">
                <pc:docMk/>
                <pc:sldMk cId="269057337" sldId="2076"/>
                <pc2:cmMk id="{1924BF31-312C-4B35-AB34-FB61538E29E4}"/>
              </pc2:cmMkLst>
            </pc226:cmChg>
          </p:ext>
        </pc:extLst>
      </pc:sldChg>
    </pc:docChg>
  </pc:docChgLst>
  <pc:docChgLst>
    <pc:chgData name="Tracy Weatherby" userId="S::tweatherby@shfb.org::e5d14bd4-e32d-45c0-9bfa-1429c4f374ce" providerId="AD" clId="Web-{BCDC53B4-B37C-85D3-867F-62B41C4C3F17}"/>
    <pc:docChg chg="modSld">
      <pc:chgData name="Tracy Weatherby" userId="S::tweatherby@shfb.org::e5d14bd4-e32d-45c0-9bfa-1429c4f374ce" providerId="AD" clId="Web-{BCDC53B4-B37C-85D3-867F-62B41C4C3F17}" dt="2024-03-04T18:05:15.316" v="10"/>
      <pc:docMkLst>
        <pc:docMk/>
      </pc:docMkLst>
      <pc:sldChg chg="addSp delSp modSp mod modShow addCm">
        <pc:chgData name="Tracy Weatherby" userId="S::tweatherby@shfb.org::e5d14bd4-e32d-45c0-9bfa-1429c4f374ce" providerId="AD" clId="Web-{BCDC53B4-B37C-85D3-867F-62B41C4C3F17}" dt="2024-03-04T18:05:10.769" v="9"/>
        <pc:sldMkLst>
          <pc:docMk/>
          <pc:sldMk cId="3826952733" sldId="2005"/>
        </pc:sldMkLst>
        <pc:spChg chg="add mod">
          <ac:chgData name="Tracy Weatherby" userId="S::tweatherby@shfb.org::e5d14bd4-e32d-45c0-9bfa-1429c4f374ce" providerId="AD" clId="Web-{BCDC53B4-B37C-85D3-867F-62B41C4C3F17}" dt="2024-03-04T18:02:26.951" v="3" actId="1076"/>
          <ac:spMkLst>
            <pc:docMk/>
            <pc:sldMk cId="3826952733" sldId="2005"/>
            <ac:spMk id="4" creationId="{9F6C9442-011E-A01A-EE80-A34A7291B6C9}"/>
          </ac:spMkLst>
        </pc:spChg>
        <pc:spChg chg="del">
          <ac:chgData name="Tracy Weatherby" userId="S::tweatherby@shfb.org::e5d14bd4-e32d-45c0-9bfa-1429c4f374ce" providerId="AD" clId="Web-{BCDC53B4-B37C-85D3-867F-62B41C4C3F17}" dt="2024-03-04T18:02:34.998" v="5"/>
          <ac:spMkLst>
            <pc:docMk/>
            <pc:sldMk cId="3826952733" sldId="2005"/>
            <ac:spMk id="9" creationId="{E389D6B4-34BE-EA7F-AFD8-FFA0D6089794}"/>
          </ac:spMkLst>
        </pc:spChg>
        <pc:picChg chg="mod modCrop">
          <ac:chgData name="Tracy Weatherby" userId="S::tweatherby@shfb.org::e5d14bd4-e32d-45c0-9bfa-1429c4f374ce" providerId="AD" clId="Web-{BCDC53B4-B37C-85D3-867F-62B41C4C3F17}" dt="2024-03-04T18:02:47.202" v="7"/>
          <ac:picMkLst>
            <pc:docMk/>
            <pc:sldMk cId="3826952733" sldId="2005"/>
            <ac:picMk id="3" creationId="{84B99FD2-6ED9-A674-0C36-02E6E3526EA5}"/>
          </ac:picMkLst>
        </pc:picChg>
        <pc:picChg chg="add mod">
          <ac:chgData name="Tracy Weatherby" userId="S::tweatherby@shfb.org::e5d14bd4-e32d-45c0-9bfa-1429c4f374ce" providerId="AD" clId="Web-{BCDC53B4-B37C-85D3-867F-62B41C4C3F17}" dt="2024-03-04T18:02:26.967" v="4" actId="1076"/>
          <ac:picMkLst>
            <pc:docMk/>
            <pc:sldMk cId="3826952733" sldId="2005"/>
            <ac:picMk id="7" creationId="{F0683E74-CC84-59E5-C55C-D2B86CDE0AE4}"/>
          </ac:picMkLst>
        </pc:picChg>
        <pc:extLst>
          <p:ext xmlns:p="http://schemas.openxmlformats.org/presentationml/2006/main" uri="{D6D511B9-2390-475A-947B-AFAB55BFBCF1}">
            <pc226:cmChg xmlns:pc226="http://schemas.microsoft.com/office/powerpoint/2022/06/main/command" chg="add">
              <pc226:chgData name="Tracy Weatherby" userId="S::tweatherby@shfb.org::e5d14bd4-e32d-45c0-9bfa-1429c4f374ce" providerId="AD" clId="Web-{BCDC53B4-B37C-85D3-867F-62B41C4C3F17}" dt="2024-03-04T18:05:10.769" v="9"/>
              <pc2:cmMkLst xmlns:pc2="http://schemas.microsoft.com/office/powerpoint/2019/9/main/command">
                <pc:docMk/>
                <pc:sldMk cId="3826952733" sldId="2005"/>
                <pc2:cmMk id="{F85BCC1E-1306-473C-BCF3-DDAF1D86DB3F}"/>
              </pc2:cmMkLst>
            </pc226:cmChg>
          </p:ext>
        </pc:extLst>
      </pc:sldChg>
      <pc:sldChg chg="modCm">
        <pc:chgData name="Tracy Weatherby" userId="S::tweatherby@shfb.org::e5d14bd4-e32d-45c0-9bfa-1429c4f374ce" providerId="AD" clId="Web-{BCDC53B4-B37C-85D3-867F-62B41C4C3F17}" dt="2024-03-04T18:03:02.109" v="8"/>
        <pc:sldMkLst>
          <pc:docMk/>
          <pc:sldMk cId="2377812978" sldId="2056"/>
        </pc:sldMkLst>
        <pc:extLst>
          <p:ext xmlns:p="http://schemas.openxmlformats.org/presentationml/2006/main" uri="{D6D511B9-2390-475A-947B-AFAB55BFBCF1}">
            <pc226:cmChg xmlns:pc226="http://schemas.microsoft.com/office/powerpoint/2022/06/main/command" chg="">
              <pc226:chgData name="Tracy Weatherby" userId="S::tweatherby@shfb.org::e5d14bd4-e32d-45c0-9bfa-1429c4f374ce" providerId="AD" clId="Web-{BCDC53B4-B37C-85D3-867F-62B41C4C3F17}" dt="2024-03-04T18:03:02.109" v="8"/>
              <pc2:cmMkLst xmlns:pc2="http://schemas.microsoft.com/office/powerpoint/2019/9/main/command">
                <pc:docMk/>
                <pc:sldMk cId="2377812978" sldId="2056"/>
                <pc2:cmMk id="{A12BEA48-7F0A-47D4-ADF4-795FA3451EA8}"/>
              </pc2:cmMkLst>
              <pc226:cmRplyChg chg="add">
                <pc226:chgData name="Tracy Weatherby" userId="S::tweatherby@shfb.org::e5d14bd4-e32d-45c0-9bfa-1429c4f374ce" providerId="AD" clId="Web-{BCDC53B4-B37C-85D3-867F-62B41C4C3F17}" dt="2024-03-04T18:03:02.109" v="8"/>
                <pc2:cmRplyMkLst xmlns:pc2="http://schemas.microsoft.com/office/powerpoint/2019/9/main/command">
                  <pc:docMk/>
                  <pc:sldMk cId="2377812978" sldId="2056"/>
                  <pc2:cmMk id="{A12BEA48-7F0A-47D4-ADF4-795FA3451EA8}"/>
                  <pc2:cmRplyMk id="{80F592CB-24A3-4482-A6AC-5D700EC3883F}"/>
                </pc2:cmRplyMkLst>
              </pc226:cmRplyChg>
            </pc226:cmChg>
          </p:ext>
        </pc:extLst>
      </pc:sldChg>
      <pc:sldChg chg="mod modShow">
        <pc:chgData name="Tracy Weatherby" userId="S::tweatherby@shfb.org::e5d14bd4-e32d-45c0-9bfa-1429c4f374ce" providerId="AD" clId="Web-{BCDC53B4-B37C-85D3-867F-62B41C4C3F17}" dt="2024-03-04T18:05:15.316" v="10"/>
        <pc:sldMkLst>
          <pc:docMk/>
          <pc:sldMk cId="3288563478" sldId="2068"/>
        </pc:sldMkLst>
      </pc:sldChg>
    </pc:docChg>
  </pc:docChgLst>
  <pc:docChgLst>
    <pc:chgData name="Leslie Bacho" userId="S::lbacho@shfb.org::c22724cb-aa80-4201-8c7c-e74cb74475cf" providerId="AD" clId="Web-{7A165BF7-FB09-B7E9-966B-22BB1CE4D107}"/>
    <pc:docChg chg="sldOrd">
      <pc:chgData name="Leslie Bacho" userId="S::lbacho@shfb.org::c22724cb-aa80-4201-8c7c-e74cb74475cf" providerId="AD" clId="Web-{7A165BF7-FB09-B7E9-966B-22BB1CE4D107}" dt="2024-03-08T16:22:37.688" v="1"/>
      <pc:docMkLst>
        <pc:docMk/>
      </pc:docMkLst>
      <pc:sldChg chg="ord">
        <pc:chgData name="Leslie Bacho" userId="S::lbacho@shfb.org::c22724cb-aa80-4201-8c7c-e74cb74475cf" providerId="AD" clId="Web-{7A165BF7-FB09-B7E9-966B-22BB1CE4D107}" dt="2024-03-08T16:22:37.688" v="1"/>
        <pc:sldMkLst>
          <pc:docMk/>
          <pc:sldMk cId="2254960676" sldId="359"/>
        </pc:sldMkLst>
      </pc:sldChg>
    </pc:docChg>
  </pc:docChgLst>
  <pc:docChgLst>
    <pc:chgData name="Tracy Weatherby" userId="S::tweatherby@shfb.org::e5d14bd4-e32d-45c0-9bfa-1429c4f374ce" providerId="AD" clId="Web-{AAEFBA9A-CCA5-8195-4F95-B106493FCAE4}"/>
    <pc:docChg chg="addSld delSld modSld sldOrd">
      <pc:chgData name="Tracy Weatherby" userId="S::tweatherby@shfb.org::e5d14bd4-e32d-45c0-9bfa-1429c4f374ce" providerId="AD" clId="Web-{AAEFBA9A-CCA5-8195-4F95-B106493FCAE4}" dt="2024-03-02T02:30:19.502" v="233" actId="20577"/>
      <pc:docMkLst>
        <pc:docMk/>
      </pc:docMkLst>
      <pc:sldChg chg="addSp delSp">
        <pc:chgData name="Tracy Weatherby" userId="S::tweatherby@shfb.org::e5d14bd4-e32d-45c0-9bfa-1429c4f374ce" providerId="AD" clId="Web-{AAEFBA9A-CCA5-8195-4F95-B106493FCAE4}" dt="2024-03-02T02:06:58.530" v="21"/>
        <pc:sldMkLst>
          <pc:docMk/>
          <pc:sldMk cId="2254960676" sldId="359"/>
        </pc:sldMkLst>
        <pc:spChg chg="add del">
          <ac:chgData name="Tracy Weatherby" userId="S::tweatherby@shfb.org::e5d14bd4-e32d-45c0-9bfa-1429c4f374ce" providerId="AD" clId="Web-{AAEFBA9A-CCA5-8195-4F95-B106493FCAE4}" dt="2024-03-02T02:06:58.530" v="21"/>
          <ac:spMkLst>
            <pc:docMk/>
            <pc:sldMk cId="2254960676" sldId="359"/>
            <ac:spMk id="2" creationId="{714C74B3-051D-4A62-A14F-2E18E51BDADB}"/>
          </ac:spMkLst>
        </pc:spChg>
        <pc:spChg chg="add del">
          <ac:chgData name="Tracy Weatherby" userId="S::tweatherby@shfb.org::e5d14bd4-e32d-45c0-9bfa-1429c4f374ce" providerId="AD" clId="Web-{AAEFBA9A-CCA5-8195-4F95-B106493FCAE4}" dt="2024-03-02T02:06:58.530" v="21"/>
          <ac:spMkLst>
            <pc:docMk/>
            <pc:sldMk cId="2254960676" sldId="359"/>
            <ac:spMk id="3" creationId="{F62EB32B-A7D6-45A4-6240-D7C5A9AF87DC}"/>
          </ac:spMkLst>
        </pc:spChg>
        <pc:picChg chg="add del">
          <ac:chgData name="Tracy Weatherby" userId="S::tweatherby@shfb.org::e5d14bd4-e32d-45c0-9bfa-1429c4f374ce" providerId="AD" clId="Web-{AAEFBA9A-CCA5-8195-4F95-B106493FCAE4}" dt="2024-03-02T02:06:58.530" v="21"/>
          <ac:picMkLst>
            <pc:docMk/>
            <pc:sldMk cId="2254960676" sldId="359"/>
            <ac:picMk id="5" creationId="{65E6327E-EDEF-5C38-6A4B-BC959EC8521D}"/>
          </ac:picMkLst>
        </pc:picChg>
        <pc:picChg chg="add del">
          <ac:chgData name="Tracy Weatherby" userId="S::tweatherby@shfb.org::e5d14bd4-e32d-45c0-9bfa-1429c4f374ce" providerId="AD" clId="Web-{AAEFBA9A-CCA5-8195-4F95-B106493FCAE4}" dt="2024-03-02T02:06:58.530" v="21"/>
          <ac:picMkLst>
            <pc:docMk/>
            <pc:sldMk cId="2254960676" sldId="359"/>
            <ac:picMk id="6" creationId="{3BEA1AEA-2DB3-0682-7430-F96FFAA00E47}"/>
          </ac:picMkLst>
        </pc:picChg>
      </pc:sldChg>
      <pc:sldChg chg="modSp">
        <pc:chgData name="Tracy Weatherby" userId="S::tweatherby@shfb.org::e5d14bd4-e32d-45c0-9bfa-1429c4f374ce" providerId="AD" clId="Web-{AAEFBA9A-CCA5-8195-4F95-B106493FCAE4}" dt="2024-03-02T02:23:36.056" v="212" actId="1076"/>
        <pc:sldMkLst>
          <pc:docMk/>
          <pc:sldMk cId="3680431050" sldId="380"/>
        </pc:sldMkLst>
        <pc:spChg chg="mod">
          <ac:chgData name="Tracy Weatherby" userId="S::tweatherby@shfb.org::e5d14bd4-e32d-45c0-9bfa-1429c4f374ce" providerId="AD" clId="Web-{AAEFBA9A-CCA5-8195-4F95-B106493FCAE4}" dt="2024-03-02T02:23:36.056" v="212" actId="1076"/>
          <ac:spMkLst>
            <pc:docMk/>
            <pc:sldMk cId="3680431050" sldId="380"/>
            <ac:spMk id="3" creationId="{17FA3F4F-6F2E-7A47-8001-936FB1F8EDDD}"/>
          </ac:spMkLst>
        </pc:spChg>
        <pc:spChg chg="mod">
          <ac:chgData name="Tracy Weatherby" userId="S::tweatherby@shfb.org::e5d14bd4-e32d-45c0-9bfa-1429c4f374ce" providerId="AD" clId="Web-{AAEFBA9A-CCA5-8195-4F95-B106493FCAE4}" dt="2024-03-02T02:23:32.291" v="211" actId="1076"/>
          <ac:spMkLst>
            <pc:docMk/>
            <pc:sldMk cId="3680431050" sldId="380"/>
            <ac:spMk id="4" creationId="{EBBA7A62-34B6-B64E-AD18-201D2E27EC56}"/>
          </ac:spMkLst>
        </pc:spChg>
      </pc:sldChg>
      <pc:sldChg chg="addSp modSp">
        <pc:chgData name="Tracy Weatherby" userId="S::tweatherby@shfb.org::e5d14bd4-e32d-45c0-9bfa-1429c4f374ce" providerId="AD" clId="Web-{AAEFBA9A-CCA5-8195-4F95-B106493FCAE4}" dt="2024-03-02T02:30:19.502" v="233" actId="20577"/>
        <pc:sldMkLst>
          <pc:docMk/>
          <pc:sldMk cId="4175611413" sldId="1931"/>
        </pc:sldMkLst>
        <pc:spChg chg="mod">
          <ac:chgData name="Tracy Weatherby" userId="S::tweatherby@shfb.org::e5d14bd4-e32d-45c0-9bfa-1429c4f374ce" providerId="AD" clId="Web-{AAEFBA9A-CCA5-8195-4F95-B106493FCAE4}" dt="2024-03-02T02:30:19.502" v="233" actId="20577"/>
          <ac:spMkLst>
            <pc:docMk/>
            <pc:sldMk cId="4175611413" sldId="1931"/>
            <ac:spMk id="2" creationId="{619F3FCD-849E-B648-AFEC-2A8C169194F6}"/>
          </ac:spMkLst>
        </pc:spChg>
        <pc:picChg chg="add mod">
          <ac:chgData name="Tracy Weatherby" userId="S::tweatherby@shfb.org::e5d14bd4-e32d-45c0-9bfa-1429c4f374ce" providerId="AD" clId="Web-{AAEFBA9A-CCA5-8195-4F95-B106493FCAE4}" dt="2024-03-02T02:22:05.336" v="202" actId="1076"/>
          <ac:picMkLst>
            <pc:docMk/>
            <pc:sldMk cId="4175611413" sldId="1931"/>
            <ac:picMk id="101" creationId="{D30CA01D-14E4-9202-7002-E9CC24F66DB3}"/>
          </ac:picMkLst>
        </pc:picChg>
        <pc:picChg chg="add mod">
          <ac:chgData name="Tracy Weatherby" userId="S::tweatherby@shfb.org::e5d14bd4-e32d-45c0-9bfa-1429c4f374ce" providerId="AD" clId="Web-{AAEFBA9A-CCA5-8195-4F95-B106493FCAE4}" dt="2024-03-02T02:21:45.242" v="198" actId="14100"/>
          <ac:picMkLst>
            <pc:docMk/>
            <pc:sldMk cId="4175611413" sldId="1931"/>
            <ac:picMk id="103" creationId="{6F4F073E-6684-5901-FE5B-33B5DD907342}"/>
          </ac:picMkLst>
        </pc:picChg>
        <pc:picChg chg="add mod">
          <ac:chgData name="Tracy Weatherby" userId="S::tweatherby@shfb.org::e5d14bd4-e32d-45c0-9bfa-1429c4f374ce" providerId="AD" clId="Web-{AAEFBA9A-CCA5-8195-4F95-B106493FCAE4}" dt="2024-03-02T02:22:01.476" v="201" actId="14100"/>
          <ac:picMkLst>
            <pc:docMk/>
            <pc:sldMk cId="4175611413" sldId="1931"/>
            <ac:picMk id="105" creationId="{933E2D8D-2324-CA1F-3E1A-C7B4585BC103}"/>
          </ac:picMkLst>
        </pc:picChg>
      </pc:sldChg>
      <pc:sldChg chg="del">
        <pc:chgData name="Tracy Weatherby" userId="S::tweatherby@shfb.org::e5d14bd4-e32d-45c0-9bfa-1429c4f374ce" providerId="AD" clId="Web-{AAEFBA9A-CCA5-8195-4F95-B106493FCAE4}" dt="2024-03-02T02:22:46.508" v="208"/>
        <pc:sldMkLst>
          <pc:docMk/>
          <pc:sldMk cId="116746641" sldId="1932"/>
        </pc:sldMkLst>
      </pc:sldChg>
      <pc:sldChg chg="add">
        <pc:chgData name="Tracy Weatherby" userId="S::tweatherby@shfb.org::e5d14bd4-e32d-45c0-9bfa-1429c4f374ce" providerId="AD" clId="Web-{AAEFBA9A-CCA5-8195-4F95-B106493FCAE4}" dt="2024-03-02T02:28:11.765" v="213"/>
        <pc:sldMkLst>
          <pc:docMk/>
          <pc:sldMk cId="2188066444" sldId="1933"/>
        </pc:sldMkLst>
      </pc:sldChg>
      <pc:sldChg chg="del">
        <pc:chgData name="Tracy Weatherby" userId="S::tweatherby@shfb.org::e5d14bd4-e32d-45c0-9bfa-1429c4f374ce" providerId="AD" clId="Web-{AAEFBA9A-CCA5-8195-4F95-B106493FCAE4}" dt="2024-03-02T02:22:52.446" v="209"/>
        <pc:sldMkLst>
          <pc:docMk/>
          <pc:sldMk cId="3879222875" sldId="1936"/>
        </pc:sldMkLst>
      </pc:sldChg>
      <pc:sldChg chg="modSp add modCm">
        <pc:chgData name="Tracy Weatherby" userId="S::tweatherby@shfb.org::e5d14bd4-e32d-45c0-9bfa-1429c4f374ce" providerId="AD" clId="Web-{AAEFBA9A-CCA5-8195-4F95-B106493FCAE4}" dt="2024-03-02T02:30:06.251" v="230" actId="20577"/>
        <pc:sldMkLst>
          <pc:docMk/>
          <pc:sldMk cId="1255999462" sldId="1937"/>
        </pc:sldMkLst>
        <pc:spChg chg="mod">
          <ac:chgData name="Tracy Weatherby" userId="S::tweatherby@shfb.org::e5d14bd4-e32d-45c0-9bfa-1429c4f374ce" providerId="AD" clId="Web-{AAEFBA9A-CCA5-8195-4F95-B106493FCAE4}" dt="2024-03-02T02:30:06.251" v="230" actId="20577"/>
          <ac:spMkLst>
            <pc:docMk/>
            <pc:sldMk cId="1255999462" sldId="1937"/>
            <ac:spMk id="3" creationId="{5E3C0376-6F94-B34A-B6FF-BBEA70561982}"/>
          </ac:spMkLst>
        </pc:spChg>
        <pc:extLst>
          <p:ext xmlns:p="http://schemas.openxmlformats.org/presentationml/2006/main" uri="{D6D511B9-2390-475A-947B-AFAB55BFBCF1}">
            <pc226:cmChg xmlns:pc226="http://schemas.microsoft.com/office/powerpoint/2022/06/main/command" chg="mod">
              <pc226:chgData name="Tracy Weatherby" userId="S::tweatherby@shfb.org::e5d14bd4-e32d-45c0-9bfa-1429c4f374ce" providerId="AD" clId="Web-{AAEFBA9A-CCA5-8195-4F95-B106493FCAE4}" dt="2024-03-02T02:30:05.111" v="229" actId="20577"/>
              <pc2:cmMkLst xmlns:pc2="http://schemas.microsoft.com/office/powerpoint/2019/9/main/command">
                <pc:docMk/>
                <pc:sldMk cId="1255999462" sldId="1937"/>
                <pc2:cmMk id="{1BDA035C-E500-4674-951E-72FBB692A850}"/>
              </pc2:cmMkLst>
            </pc226:cmChg>
          </p:ext>
        </pc:extLst>
      </pc:sldChg>
      <pc:sldChg chg="addSp delSp modSp">
        <pc:chgData name="Tracy Weatherby" userId="S::tweatherby@shfb.org::e5d14bd4-e32d-45c0-9bfa-1429c4f374ce" providerId="AD" clId="Web-{AAEFBA9A-CCA5-8195-4F95-B106493FCAE4}" dt="2024-03-02T02:08:03.109" v="31" actId="1076"/>
        <pc:sldMkLst>
          <pc:docMk/>
          <pc:sldMk cId="3894406313" sldId="2001"/>
        </pc:sldMkLst>
        <pc:spChg chg="del">
          <ac:chgData name="Tracy Weatherby" userId="S::tweatherby@shfb.org::e5d14bd4-e32d-45c0-9bfa-1429c4f374ce" providerId="AD" clId="Web-{AAEFBA9A-CCA5-8195-4F95-B106493FCAE4}" dt="2024-03-02T02:07:53.343" v="26"/>
          <ac:spMkLst>
            <pc:docMk/>
            <pc:sldMk cId="3894406313" sldId="2001"/>
            <ac:spMk id="2" creationId="{69FBB234-AEF1-1100-9147-6BC5873FF6D9}"/>
          </ac:spMkLst>
        </pc:spChg>
        <pc:spChg chg="del mod">
          <ac:chgData name="Tracy Weatherby" userId="S::tweatherby@shfb.org::e5d14bd4-e32d-45c0-9bfa-1429c4f374ce" providerId="AD" clId="Web-{AAEFBA9A-CCA5-8195-4F95-B106493FCAE4}" dt="2024-03-02T02:07:47.750" v="24"/>
          <ac:spMkLst>
            <pc:docMk/>
            <pc:sldMk cId="3894406313" sldId="2001"/>
            <ac:spMk id="11" creationId="{CADED607-EB67-BD5D-D0AA-1535B4E1375B}"/>
          </ac:spMkLst>
        </pc:spChg>
        <pc:spChg chg="del">
          <ac:chgData name="Tracy Weatherby" userId="S::tweatherby@shfb.org::e5d14bd4-e32d-45c0-9bfa-1429c4f374ce" providerId="AD" clId="Web-{AAEFBA9A-CCA5-8195-4F95-B106493FCAE4}" dt="2024-03-02T02:07:53.343" v="28"/>
          <ac:spMkLst>
            <pc:docMk/>
            <pc:sldMk cId="3894406313" sldId="2001"/>
            <ac:spMk id="12" creationId="{8CF124AC-C66D-5499-787F-64D0995B4F71}"/>
          </ac:spMkLst>
        </pc:spChg>
        <pc:spChg chg="del">
          <ac:chgData name="Tracy Weatherby" userId="S::tweatherby@shfb.org::e5d14bd4-e32d-45c0-9bfa-1429c4f374ce" providerId="AD" clId="Web-{AAEFBA9A-CCA5-8195-4F95-B106493FCAE4}" dt="2024-03-02T02:07:53.343" v="27"/>
          <ac:spMkLst>
            <pc:docMk/>
            <pc:sldMk cId="3894406313" sldId="2001"/>
            <ac:spMk id="13" creationId="{607C8883-0145-3EF7-2E8B-5015A3103796}"/>
          </ac:spMkLst>
        </pc:spChg>
        <pc:picChg chg="add mod">
          <ac:chgData name="Tracy Weatherby" userId="S::tweatherby@shfb.org::e5d14bd4-e32d-45c0-9bfa-1429c4f374ce" providerId="AD" clId="Web-{AAEFBA9A-CCA5-8195-4F95-B106493FCAE4}" dt="2024-03-02T02:08:03.109" v="31" actId="1076"/>
          <ac:picMkLst>
            <pc:docMk/>
            <pc:sldMk cId="3894406313" sldId="2001"/>
            <ac:picMk id="3" creationId="{367B5C64-0E7E-EB34-E06E-89F9B09A5BB0}"/>
          </ac:picMkLst>
        </pc:picChg>
        <pc:picChg chg="del">
          <ac:chgData name="Tracy Weatherby" userId="S::tweatherby@shfb.org::e5d14bd4-e32d-45c0-9bfa-1429c4f374ce" providerId="AD" clId="Web-{AAEFBA9A-CCA5-8195-4F95-B106493FCAE4}" dt="2024-03-02T02:07:49.625" v="25"/>
          <ac:picMkLst>
            <pc:docMk/>
            <pc:sldMk cId="3894406313" sldId="2001"/>
            <ac:picMk id="10" creationId="{1AD7C1F7-4476-F947-658F-277F1D494521}"/>
          </ac:picMkLst>
        </pc:picChg>
      </pc:sldChg>
      <pc:sldChg chg="mod modShow">
        <pc:chgData name="Tracy Weatherby" userId="S::tweatherby@shfb.org::e5d14bd4-e32d-45c0-9bfa-1429c4f374ce" providerId="AD" clId="Web-{AAEFBA9A-CCA5-8195-4F95-B106493FCAE4}" dt="2024-03-02T02:06:00.122" v="17"/>
        <pc:sldMkLst>
          <pc:docMk/>
          <pc:sldMk cId="3826952733" sldId="2005"/>
        </pc:sldMkLst>
      </pc:sldChg>
      <pc:sldChg chg="add del ord">
        <pc:chgData name="Tracy Weatherby" userId="S::tweatherby@shfb.org::e5d14bd4-e32d-45c0-9bfa-1429c4f374ce" providerId="AD" clId="Web-{AAEFBA9A-CCA5-8195-4F95-B106493FCAE4}" dt="2024-03-02T02:12:39.974" v="57"/>
        <pc:sldMkLst>
          <pc:docMk/>
          <pc:sldMk cId="1519041589" sldId="2016"/>
        </pc:sldMkLst>
      </pc:sldChg>
      <pc:sldChg chg="addSp modSp add del mod modClrScheme chgLayout">
        <pc:chgData name="Tracy Weatherby" userId="S::tweatherby@shfb.org::e5d14bd4-e32d-45c0-9bfa-1429c4f374ce" providerId="AD" clId="Web-{AAEFBA9A-CCA5-8195-4F95-B106493FCAE4}" dt="2024-03-02T02:12:50.177" v="58"/>
        <pc:sldMkLst>
          <pc:docMk/>
          <pc:sldMk cId="4182054969" sldId="2048"/>
        </pc:sldMkLst>
        <pc:spChg chg="mod ord">
          <ac:chgData name="Tracy Weatherby" userId="S::tweatherby@shfb.org::e5d14bd4-e32d-45c0-9bfa-1429c4f374ce" providerId="AD" clId="Web-{AAEFBA9A-CCA5-8195-4F95-B106493FCAE4}" dt="2024-03-02T02:06:33.201" v="19"/>
          <ac:spMkLst>
            <pc:docMk/>
            <pc:sldMk cId="4182054969" sldId="2048"/>
            <ac:spMk id="2" creationId="{5E3C3627-5EB5-7FC7-8CB2-8BA0CA0D6A6E}"/>
          </ac:spMkLst>
        </pc:spChg>
        <pc:spChg chg="add mod ord">
          <ac:chgData name="Tracy Weatherby" userId="S::tweatherby@shfb.org::e5d14bd4-e32d-45c0-9bfa-1429c4f374ce" providerId="AD" clId="Web-{AAEFBA9A-CCA5-8195-4F95-B106493FCAE4}" dt="2024-03-02T02:06:33.201" v="19"/>
          <ac:spMkLst>
            <pc:docMk/>
            <pc:sldMk cId="4182054969" sldId="2048"/>
            <ac:spMk id="3" creationId="{5039EFC6-CC95-1BA0-EBDC-D9E6139C6E1E}"/>
          </ac:spMkLst>
        </pc:spChg>
      </pc:sldChg>
      <pc:sldChg chg="add del">
        <pc:chgData name="Tracy Weatherby" userId="S::tweatherby@shfb.org::e5d14bd4-e32d-45c0-9bfa-1429c4f374ce" providerId="AD" clId="Web-{AAEFBA9A-CCA5-8195-4F95-B106493FCAE4}" dt="2024-03-02T02:06:16.451" v="18"/>
        <pc:sldMkLst>
          <pc:docMk/>
          <pc:sldMk cId="3612161461" sldId="2049"/>
        </pc:sldMkLst>
      </pc:sldChg>
      <pc:sldChg chg="mod modShow">
        <pc:chgData name="Tracy Weatherby" userId="S::tweatherby@shfb.org::e5d14bd4-e32d-45c0-9bfa-1429c4f374ce" providerId="AD" clId="Web-{AAEFBA9A-CCA5-8195-4F95-B106493FCAE4}" dt="2024-03-02T02:09:28.189" v="36"/>
        <pc:sldMkLst>
          <pc:docMk/>
          <pc:sldMk cId="1749007822" sldId="2055"/>
        </pc:sldMkLst>
      </pc:sldChg>
      <pc:sldChg chg="modSp">
        <pc:chgData name="Tracy Weatherby" userId="S::tweatherby@shfb.org::e5d14bd4-e32d-45c0-9bfa-1429c4f374ce" providerId="AD" clId="Web-{AAEFBA9A-CCA5-8195-4F95-B106493FCAE4}" dt="2024-03-02T02:23:11.025" v="210" actId="1076"/>
        <pc:sldMkLst>
          <pc:docMk/>
          <pc:sldMk cId="3255414235" sldId="2064"/>
        </pc:sldMkLst>
        <pc:spChg chg="mod">
          <ac:chgData name="Tracy Weatherby" userId="S::tweatherby@shfb.org::e5d14bd4-e32d-45c0-9bfa-1429c4f374ce" providerId="AD" clId="Web-{AAEFBA9A-CCA5-8195-4F95-B106493FCAE4}" dt="2024-03-02T02:23:11.025" v="210" actId="1076"/>
          <ac:spMkLst>
            <pc:docMk/>
            <pc:sldMk cId="3255414235" sldId="2064"/>
            <ac:spMk id="3" creationId="{1A5957EB-230C-F000-5473-89F180A1DEC1}"/>
          </ac:spMkLst>
        </pc:spChg>
      </pc:sldChg>
      <pc:sldChg chg="addSp delSp modSp add replId">
        <pc:chgData name="Tracy Weatherby" userId="S::tweatherby@shfb.org::e5d14bd4-e32d-45c0-9bfa-1429c4f374ce" providerId="AD" clId="Web-{AAEFBA9A-CCA5-8195-4F95-B106493FCAE4}" dt="2024-03-02T02:09:23.001" v="35" actId="1076"/>
        <pc:sldMkLst>
          <pc:docMk/>
          <pc:sldMk cId="3288563478" sldId="2068"/>
        </pc:sldMkLst>
        <pc:spChg chg="add mod">
          <ac:chgData name="Tracy Weatherby" userId="S::tweatherby@shfb.org::e5d14bd4-e32d-45c0-9bfa-1429c4f374ce" providerId="AD" clId="Web-{AAEFBA9A-CCA5-8195-4F95-B106493FCAE4}" dt="2024-03-02T02:05:27.778" v="10" actId="1076"/>
          <ac:spMkLst>
            <pc:docMk/>
            <pc:sldMk cId="3288563478" sldId="2068"/>
            <ac:spMk id="4" creationId="{07D240ED-D96F-6D0A-6820-A8525EF2D25B}"/>
          </ac:spMkLst>
        </pc:spChg>
        <pc:spChg chg="del">
          <ac:chgData name="Tracy Weatherby" userId="S::tweatherby@shfb.org::e5d14bd4-e32d-45c0-9bfa-1429c4f374ce" providerId="AD" clId="Web-{AAEFBA9A-CCA5-8195-4F95-B106493FCAE4}" dt="2024-03-02T02:05:17.309" v="5"/>
          <ac:spMkLst>
            <pc:docMk/>
            <pc:sldMk cId="3288563478" sldId="2068"/>
            <ac:spMk id="5" creationId="{AEF0E76E-5EAB-4735-D0C4-C5FE0244DEB8}"/>
          </ac:spMkLst>
        </pc:spChg>
        <pc:spChg chg="add mod">
          <ac:chgData name="Tracy Weatherby" userId="S::tweatherby@shfb.org::e5d14bd4-e32d-45c0-9bfa-1429c4f374ce" providerId="AD" clId="Web-{AAEFBA9A-CCA5-8195-4F95-B106493FCAE4}" dt="2024-03-02T02:05:43.138" v="16" actId="1076"/>
          <ac:spMkLst>
            <pc:docMk/>
            <pc:sldMk cId="3288563478" sldId="2068"/>
            <ac:spMk id="7" creationId="{A9FB7117-BD5E-CAB6-F05D-75F695BB4D2A}"/>
          </ac:spMkLst>
        </pc:spChg>
        <pc:picChg chg="del">
          <ac:chgData name="Tracy Weatherby" userId="S::tweatherby@shfb.org::e5d14bd4-e32d-45c0-9bfa-1429c4f374ce" providerId="AD" clId="Web-{AAEFBA9A-CCA5-8195-4F95-B106493FCAE4}" dt="2024-03-02T02:05:10.137" v="4"/>
          <ac:picMkLst>
            <pc:docMk/>
            <pc:sldMk cId="3288563478" sldId="2068"/>
            <ac:picMk id="3" creationId="{84B99FD2-6ED9-A674-0C36-02E6E3526EA5}"/>
          </ac:picMkLst>
        </pc:picChg>
        <pc:picChg chg="add mod">
          <ac:chgData name="Tracy Weatherby" userId="S::tweatherby@shfb.org::e5d14bd4-e32d-45c0-9bfa-1429c4f374ce" providerId="AD" clId="Web-{AAEFBA9A-CCA5-8195-4F95-B106493FCAE4}" dt="2024-03-02T02:09:23.001" v="35" actId="1076"/>
          <ac:picMkLst>
            <pc:docMk/>
            <pc:sldMk cId="3288563478" sldId="2068"/>
            <ac:picMk id="11" creationId="{6B027C09-BF60-334B-4CF4-E654F66029A6}"/>
          </ac:picMkLst>
        </pc:picChg>
        <pc:picChg chg="add mod">
          <ac:chgData name="Tracy Weatherby" userId="S::tweatherby@shfb.org::e5d14bd4-e32d-45c0-9bfa-1429c4f374ce" providerId="AD" clId="Web-{AAEFBA9A-CCA5-8195-4F95-B106493FCAE4}" dt="2024-03-02T02:05:27.825" v="13" actId="1076"/>
          <ac:picMkLst>
            <pc:docMk/>
            <pc:sldMk cId="3288563478" sldId="2068"/>
            <ac:picMk id="13" creationId="{4AE29937-72DB-DD3A-A510-D3F9BCDB738F}"/>
          </ac:picMkLst>
        </pc:picChg>
      </pc:sldChg>
      <pc:sldChg chg="add mod replId modShow">
        <pc:chgData name="Tracy Weatherby" userId="S::tweatherby@shfb.org::e5d14bd4-e32d-45c0-9bfa-1429c4f374ce" providerId="AD" clId="Web-{AAEFBA9A-CCA5-8195-4F95-B106493FCAE4}" dt="2024-03-02T02:08:15.563" v="32"/>
        <pc:sldMkLst>
          <pc:docMk/>
          <pc:sldMk cId="1416027085" sldId="2069"/>
        </pc:sldMkLst>
      </pc:sldChg>
      <pc:sldChg chg="addSp delSp modSp new">
        <pc:chgData name="Tracy Weatherby" userId="S::tweatherby@shfb.org::e5d14bd4-e32d-45c0-9bfa-1429c4f374ce" providerId="AD" clId="Web-{AAEFBA9A-CCA5-8195-4F95-B106493FCAE4}" dt="2024-03-02T02:12:29.833" v="56" actId="1076"/>
        <pc:sldMkLst>
          <pc:docMk/>
          <pc:sldMk cId="720467325" sldId="2070"/>
        </pc:sldMkLst>
        <pc:spChg chg="mod">
          <ac:chgData name="Tracy Weatherby" userId="S::tweatherby@shfb.org::e5d14bd4-e32d-45c0-9bfa-1429c4f374ce" providerId="AD" clId="Web-{AAEFBA9A-CCA5-8195-4F95-B106493FCAE4}" dt="2024-03-02T02:12:29.833" v="56" actId="1076"/>
          <ac:spMkLst>
            <pc:docMk/>
            <pc:sldMk cId="720467325" sldId="2070"/>
            <ac:spMk id="2" creationId="{091A3937-2C75-F2BB-7BEA-F99966550736}"/>
          </ac:spMkLst>
        </pc:spChg>
        <pc:spChg chg="del">
          <ac:chgData name="Tracy Weatherby" userId="S::tweatherby@shfb.org::e5d14bd4-e32d-45c0-9bfa-1429c4f374ce" providerId="AD" clId="Web-{AAEFBA9A-CCA5-8195-4F95-B106493FCAE4}" dt="2024-03-02T02:10:14.346" v="39"/>
          <ac:spMkLst>
            <pc:docMk/>
            <pc:sldMk cId="720467325" sldId="2070"/>
            <ac:spMk id="3" creationId="{9F3627EE-EAFA-52B9-E171-E069C60934EF}"/>
          </ac:spMkLst>
        </pc:spChg>
        <pc:spChg chg="del">
          <ac:chgData name="Tracy Weatherby" userId="S::tweatherby@shfb.org::e5d14bd4-e32d-45c0-9bfa-1429c4f374ce" providerId="AD" clId="Web-{AAEFBA9A-CCA5-8195-4F95-B106493FCAE4}" dt="2024-03-02T02:09:58.143" v="38"/>
          <ac:spMkLst>
            <pc:docMk/>
            <pc:sldMk cId="720467325" sldId="2070"/>
            <ac:spMk id="4" creationId="{724370EB-405F-E619-4A04-8C31FDA4B0C7}"/>
          </ac:spMkLst>
        </pc:spChg>
        <pc:graphicFrameChg chg="add del">
          <ac:chgData name="Tracy Weatherby" userId="S::tweatherby@shfb.org::e5d14bd4-e32d-45c0-9bfa-1429c4f374ce" providerId="AD" clId="Web-{AAEFBA9A-CCA5-8195-4F95-B106493FCAE4}" dt="2024-03-02T02:10:19.393" v="41"/>
          <ac:graphicFrameMkLst>
            <pc:docMk/>
            <pc:sldMk cId="720467325" sldId="2070"/>
            <ac:graphicFrameMk id="6" creationId="{10BACAC6-5C70-4B89-1E37-AA8F24AE95C9}"/>
          </ac:graphicFrameMkLst>
        </pc:graphicFrameChg>
        <pc:graphicFrameChg chg="add del mod">
          <ac:chgData name="Tracy Weatherby" userId="S::tweatherby@shfb.org::e5d14bd4-e32d-45c0-9bfa-1429c4f374ce" providerId="AD" clId="Web-{AAEFBA9A-CCA5-8195-4F95-B106493FCAE4}" dt="2024-03-02T02:10:42.956" v="44"/>
          <ac:graphicFrameMkLst>
            <pc:docMk/>
            <pc:sldMk cId="720467325" sldId="2070"/>
            <ac:graphicFrameMk id="8" creationId="{26B3D0EE-FA07-43CD-D125-CDDB601AC40C}"/>
          </ac:graphicFrameMkLst>
        </pc:graphicFrameChg>
        <pc:picChg chg="add mod">
          <ac:chgData name="Tracy Weatherby" userId="S::tweatherby@shfb.org::e5d14bd4-e32d-45c0-9bfa-1429c4f374ce" providerId="AD" clId="Web-{AAEFBA9A-CCA5-8195-4F95-B106493FCAE4}" dt="2024-03-02T02:12:25.989" v="55" actId="1076"/>
          <ac:picMkLst>
            <pc:docMk/>
            <pc:sldMk cId="720467325" sldId="2070"/>
            <ac:picMk id="9" creationId="{0BC86046-ABCD-0F34-8793-BA50065349EF}"/>
          </ac:picMkLst>
        </pc:picChg>
      </pc:sldChg>
      <pc:sldChg chg="addSp delSp modSp add ord replId">
        <pc:chgData name="Tracy Weatherby" userId="S::tweatherby@shfb.org::e5d14bd4-e32d-45c0-9bfa-1429c4f374ce" providerId="AD" clId="Web-{AAEFBA9A-CCA5-8195-4F95-B106493FCAE4}" dt="2024-03-02T02:20:54.303" v="191"/>
        <pc:sldMkLst>
          <pc:docMk/>
          <pc:sldMk cId="4290838967" sldId="2071"/>
        </pc:sldMkLst>
        <pc:spChg chg="mod">
          <ac:chgData name="Tracy Weatherby" userId="S::tweatherby@shfb.org::e5d14bd4-e32d-45c0-9bfa-1429c4f374ce" providerId="AD" clId="Web-{AAEFBA9A-CCA5-8195-4F95-B106493FCAE4}" dt="2024-03-02T02:15:57.407" v="83" actId="1076"/>
          <ac:spMkLst>
            <pc:docMk/>
            <pc:sldMk cId="4290838967" sldId="2071"/>
            <ac:spMk id="2" creationId="{E33AC6BD-E117-3A67-F8F5-E84F32F5A000}"/>
          </ac:spMkLst>
        </pc:spChg>
        <pc:spChg chg="mod">
          <ac:chgData name="Tracy Weatherby" userId="S::tweatherby@shfb.org::e5d14bd4-e32d-45c0-9bfa-1429c4f374ce" providerId="AD" clId="Web-{AAEFBA9A-CCA5-8195-4F95-B106493FCAE4}" dt="2024-03-02T02:20:39.600" v="190" actId="20577"/>
          <ac:spMkLst>
            <pc:docMk/>
            <pc:sldMk cId="4290838967" sldId="2071"/>
            <ac:spMk id="3" creationId="{EDFED2B2-66C6-02D0-90EF-41417630F52B}"/>
          </ac:spMkLst>
        </pc:spChg>
        <pc:spChg chg="del">
          <ac:chgData name="Tracy Weatherby" userId="S::tweatherby@shfb.org::e5d14bd4-e32d-45c0-9bfa-1429c4f374ce" providerId="AD" clId="Web-{AAEFBA9A-CCA5-8195-4F95-B106493FCAE4}" dt="2024-03-02T02:14:10.398" v="69"/>
          <ac:spMkLst>
            <pc:docMk/>
            <pc:sldMk cId="4290838967" sldId="2071"/>
            <ac:spMk id="10" creationId="{088893D6-CA69-FAD3-5DA2-E8476CCFA9B0}"/>
          </ac:spMkLst>
        </pc:spChg>
        <pc:spChg chg="del">
          <ac:chgData name="Tracy Weatherby" userId="S::tweatherby@shfb.org::e5d14bd4-e32d-45c0-9bfa-1429c4f374ce" providerId="AD" clId="Web-{AAEFBA9A-CCA5-8195-4F95-B106493FCAE4}" dt="2024-03-02T02:14:10.398" v="68"/>
          <ac:spMkLst>
            <pc:docMk/>
            <pc:sldMk cId="4290838967" sldId="2071"/>
            <ac:spMk id="11" creationId="{D5B4B328-33E3-EA1C-9907-CBADC45FB9C6}"/>
          </ac:spMkLst>
        </pc:spChg>
        <pc:spChg chg="del">
          <ac:chgData name="Tracy Weatherby" userId="S::tweatherby@shfb.org::e5d14bd4-e32d-45c0-9bfa-1429c4f374ce" providerId="AD" clId="Web-{AAEFBA9A-CCA5-8195-4F95-B106493FCAE4}" dt="2024-03-02T02:14:10.398" v="67"/>
          <ac:spMkLst>
            <pc:docMk/>
            <pc:sldMk cId="4290838967" sldId="2071"/>
            <ac:spMk id="12" creationId="{2AD1A9AA-2990-013A-4723-474FF715B0FC}"/>
          </ac:spMkLst>
        </pc:spChg>
        <pc:spChg chg="del">
          <ac:chgData name="Tracy Weatherby" userId="S::tweatherby@shfb.org::e5d14bd4-e32d-45c0-9bfa-1429c4f374ce" providerId="AD" clId="Web-{AAEFBA9A-CCA5-8195-4F95-B106493FCAE4}" dt="2024-03-02T02:14:10.398" v="66"/>
          <ac:spMkLst>
            <pc:docMk/>
            <pc:sldMk cId="4290838967" sldId="2071"/>
            <ac:spMk id="13" creationId="{8D0EF0E7-D651-5A5F-4196-5B0DCB1F003B}"/>
          </ac:spMkLst>
        </pc:spChg>
        <pc:spChg chg="del">
          <ac:chgData name="Tracy Weatherby" userId="S::tweatherby@shfb.org::e5d14bd4-e32d-45c0-9bfa-1429c4f374ce" providerId="AD" clId="Web-{AAEFBA9A-CCA5-8195-4F95-B106493FCAE4}" dt="2024-03-02T02:14:10.398" v="65"/>
          <ac:spMkLst>
            <pc:docMk/>
            <pc:sldMk cId="4290838967" sldId="2071"/>
            <ac:spMk id="14" creationId="{B165A7A0-4A0A-1046-EFF4-6D57BFFF16FA}"/>
          </ac:spMkLst>
        </pc:spChg>
        <pc:spChg chg="del">
          <ac:chgData name="Tracy Weatherby" userId="S::tweatherby@shfb.org::e5d14bd4-e32d-45c0-9bfa-1429c4f374ce" providerId="AD" clId="Web-{AAEFBA9A-CCA5-8195-4F95-B106493FCAE4}" dt="2024-03-02T02:14:10.398" v="64"/>
          <ac:spMkLst>
            <pc:docMk/>
            <pc:sldMk cId="4290838967" sldId="2071"/>
            <ac:spMk id="15" creationId="{D40E5059-A344-2AB1-A711-47E5EAF734BC}"/>
          </ac:spMkLst>
        </pc:spChg>
        <pc:spChg chg="del">
          <ac:chgData name="Tracy Weatherby" userId="S::tweatherby@shfb.org::e5d14bd4-e32d-45c0-9bfa-1429c4f374ce" providerId="AD" clId="Web-{AAEFBA9A-CCA5-8195-4F95-B106493FCAE4}" dt="2024-03-02T02:14:10.398" v="63"/>
          <ac:spMkLst>
            <pc:docMk/>
            <pc:sldMk cId="4290838967" sldId="2071"/>
            <ac:spMk id="16" creationId="{E9687C9B-F1B0-ACF6-69BB-BFDF43EB26D9}"/>
          </ac:spMkLst>
        </pc:spChg>
        <pc:spChg chg="del">
          <ac:chgData name="Tracy Weatherby" userId="S::tweatherby@shfb.org::e5d14bd4-e32d-45c0-9bfa-1429c4f374ce" providerId="AD" clId="Web-{AAEFBA9A-CCA5-8195-4F95-B106493FCAE4}" dt="2024-03-02T02:14:10.398" v="60"/>
          <ac:spMkLst>
            <pc:docMk/>
            <pc:sldMk cId="4290838967" sldId="2071"/>
            <ac:spMk id="19" creationId="{97AE849F-81F1-E805-8CC7-D63A6FC45331}"/>
          </ac:spMkLst>
        </pc:spChg>
        <pc:spChg chg="add mod">
          <ac:chgData name="Tracy Weatherby" userId="S::tweatherby@shfb.org::e5d14bd4-e32d-45c0-9bfa-1429c4f374ce" providerId="AD" clId="Web-{AAEFBA9A-CCA5-8195-4F95-B106493FCAE4}" dt="2024-03-02T02:20:36.193" v="189" actId="1076"/>
          <ac:spMkLst>
            <pc:docMk/>
            <pc:sldMk cId="4290838967" sldId="2071"/>
            <ac:spMk id="20" creationId="{649758A1-7CCC-5F01-6EF3-A03F97D12F84}"/>
          </ac:spMkLst>
        </pc:spChg>
        <pc:picChg chg="del">
          <ac:chgData name="Tracy Weatherby" userId="S::tweatherby@shfb.org::e5d14bd4-e32d-45c0-9bfa-1429c4f374ce" providerId="AD" clId="Web-{AAEFBA9A-CCA5-8195-4F95-B106493FCAE4}" dt="2024-03-02T02:14:10.398" v="75"/>
          <ac:picMkLst>
            <pc:docMk/>
            <pc:sldMk cId="4290838967" sldId="2071"/>
            <ac:picMk id="4" creationId="{7F73797E-D165-FC38-B743-5BED66DD0B3A}"/>
          </ac:picMkLst>
        </pc:picChg>
        <pc:picChg chg="del">
          <ac:chgData name="Tracy Weatherby" userId="S::tweatherby@shfb.org::e5d14bd4-e32d-45c0-9bfa-1429c4f374ce" providerId="AD" clId="Web-{AAEFBA9A-CCA5-8195-4F95-B106493FCAE4}" dt="2024-03-02T02:14:10.398" v="74"/>
          <ac:picMkLst>
            <pc:docMk/>
            <pc:sldMk cId="4290838967" sldId="2071"/>
            <ac:picMk id="5" creationId="{80F91AC7-C1EF-BD2C-D3B2-9CED239F0F9E}"/>
          </ac:picMkLst>
        </pc:picChg>
        <pc:picChg chg="del">
          <ac:chgData name="Tracy Weatherby" userId="S::tweatherby@shfb.org::e5d14bd4-e32d-45c0-9bfa-1429c4f374ce" providerId="AD" clId="Web-{AAEFBA9A-CCA5-8195-4F95-B106493FCAE4}" dt="2024-03-02T02:14:10.398" v="73"/>
          <ac:picMkLst>
            <pc:docMk/>
            <pc:sldMk cId="4290838967" sldId="2071"/>
            <ac:picMk id="6" creationId="{F77BF4E0-2F57-BBB5-E623-993A3212504A}"/>
          </ac:picMkLst>
        </pc:picChg>
        <pc:picChg chg="del">
          <ac:chgData name="Tracy Weatherby" userId="S::tweatherby@shfb.org::e5d14bd4-e32d-45c0-9bfa-1429c4f374ce" providerId="AD" clId="Web-{AAEFBA9A-CCA5-8195-4F95-B106493FCAE4}" dt="2024-03-02T02:14:10.398" v="72"/>
          <ac:picMkLst>
            <pc:docMk/>
            <pc:sldMk cId="4290838967" sldId="2071"/>
            <ac:picMk id="7" creationId="{07151753-D5B0-BC7D-38E1-1E4D8102AB89}"/>
          </ac:picMkLst>
        </pc:picChg>
        <pc:picChg chg="del">
          <ac:chgData name="Tracy Weatherby" userId="S::tweatherby@shfb.org::e5d14bd4-e32d-45c0-9bfa-1429c4f374ce" providerId="AD" clId="Web-{AAEFBA9A-CCA5-8195-4F95-B106493FCAE4}" dt="2024-03-02T02:14:10.398" v="71"/>
          <ac:picMkLst>
            <pc:docMk/>
            <pc:sldMk cId="4290838967" sldId="2071"/>
            <ac:picMk id="8" creationId="{E0725675-23D5-9E68-989F-864EDF417E76}"/>
          </ac:picMkLst>
        </pc:picChg>
        <pc:picChg chg="del">
          <ac:chgData name="Tracy Weatherby" userId="S::tweatherby@shfb.org::e5d14bd4-e32d-45c0-9bfa-1429c4f374ce" providerId="AD" clId="Web-{AAEFBA9A-CCA5-8195-4F95-B106493FCAE4}" dt="2024-03-02T02:14:10.398" v="70"/>
          <ac:picMkLst>
            <pc:docMk/>
            <pc:sldMk cId="4290838967" sldId="2071"/>
            <ac:picMk id="9" creationId="{C012413E-5F50-800D-CB8A-EF670D641307}"/>
          </ac:picMkLst>
        </pc:picChg>
        <pc:picChg chg="del">
          <ac:chgData name="Tracy Weatherby" userId="S::tweatherby@shfb.org::e5d14bd4-e32d-45c0-9bfa-1429c4f374ce" providerId="AD" clId="Web-{AAEFBA9A-CCA5-8195-4F95-B106493FCAE4}" dt="2024-03-02T02:14:10.398" v="62"/>
          <ac:picMkLst>
            <pc:docMk/>
            <pc:sldMk cId="4290838967" sldId="2071"/>
            <ac:picMk id="17" creationId="{76C6BD40-0376-9664-B76B-D02717060B9F}"/>
          </ac:picMkLst>
        </pc:picChg>
        <pc:picChg chg="del">
          <ac:chgData name="Tracy Weatherby" userId="S::tweatherby@shfb.org::e5d14bd4-e32d-45c0-9bfa-1429c4f374ce" providerId="AD" clId="Web-{AAEFBA9A-CCA5-8195-4F95-B106493FCAE4}" dt="2024-03-02T02:14:10.398" v="61"/>
          <ac:picMkLst>
            <pc:docMk/>
            <pc:sldMk cId="4290838967" sldId="2071"/>
            <ac:picMk id="18" creationId="{495DDC39-8A84-33E6-AC25-9E4D839FA4A1}"/>
          </ac:picMkLst>
        </pc:picChg>
      </pc:sldChg>
      <pc:sldMasterChg chg="addSldLayout">
        <pc:chgData name="Tracy Weatherby" userId="S::tweatherby@shfb.org::e5d14bd4-e32d-45c0-9bfa-1429c4f374ce" providerId="AD" clId="Web-{AAEFBA9A-CCA5-8195-4F95-B106493FCAE4}" dt="2024-03-02T02:04:06.948" v="2"/>
        <pc:sldMasterMkLst>
          <pc:docMk/>
          <pc:sldMasterMk cId="1731197891" sldId="2147484972"/>
        </pc:sldMasterMkLst>
        <pc:sldLayoutChg chg="add replId">
          <pc:chgData name="Tracy Weatherby" userId="S::tweatherby@shfb.org::e5d14bd4-e32d-45c0-9bfa-1429c4f374ce" providerId="AD" clId="Web-{AAEFBA9A-CCA5-8195-4F95-B106493FCAE4}" dt="2024-03-02T02:04:06.714" v="0"/>
          <pc:sldLayoutMkLst>
            <pc:docMk/>
            <pc:sldMasterMk cId="1731197891" sldId="2147484972"/>
            <pc:sldLayoutMk cId="3806563226" sldId="2147485043"/>
          </pc:sldLayoutMkLst>
        </pc:sldLayoutChg>
        <pc:sldLayoutChg chg="add">
          <pc:chgData name="Tracy Weatherby" userId="S::tweatherby@shfb.org::e5d14bd4-e32d-45c0-9bfa-1429c4f374ce" providerId="AD" clId="Web-{AAEFBA9A-CCA5-8195-4F95-B106493FCAE4}" dt="2024-03-02T02:04:06.948" v="2"/>
          <pc:sldLayoutMkLst>
            <pc:docMk/>
            <pc:sldMasterMk cId="1731197891" sldId="2147484972"/>
            <pc:sldLayoutMk cId="1003718490" sldId="2147485044"/>
          </pc:sldLayoutMkLst>
        </pc:sldLayoutChg>
      </pc:sldMasterChg>
      <pc:sldMasterChg chg="addSldLayout">
        <pc:chgData name="Tracy Weatherby" userId="S::tweatherby@shfb.org::e5d14bd4-e32d-45c0-9bfa-1429c4f374ce" providerId="AD" clId="Web-{AAEFBA9A-CCA5-8195-4F95-B106493FCAE4}" dt="2024-03-02T02:28:11.765" v="213"/>
        <pc:sldMasterMkLst>
          <pc:docMk/>
          <pc:sldMasterMk cId="2542183237" sldId="2147484979"/>
        </pc:sldMasterMkLst>
        <pc:sldLayoutChg chg="add">
          <pc:chgData name="Tracy Weatherby" userId="S::tweatherby@shfb.org::e5d14bd4-e32d-45c0-9bfa-1429c4f374ce" providerId="AD" clId="Web-{AAEFBA9A-CCA5-8195-4F95-B106493FCAE4}" dt="2024-03-02T02:28:11.765" v="213"/>
          <pc:sldLayoutMkLst>
            <pc:docMk/>
            <pc:sldMasterMk cId="2542183237" sldId="2147484979"/>
            <pc:sldLayoutMk cId="4269530161" sldId="2147483854"/>
          </pc:sldLayoutMkLst>
        </pc:sldLayoutChg>
        <pc:sldLayoutChg chg="add">
          <pc:chgData name="Tracy Weatherby" userId="S::tweatherby@shfb.org::e5d14bd4-e32d-45c0-9bfa-1429c4f374ce" providerId="AD" clId="Web-{AAEFBA9A-CCA5-8195-4F95-B106493FCAE4}" dt="2024-03-02T02:28:11.765" v="213"/>
          <pc:sldLayoutMkLst>
            <pc:docMk/>
            <pc:sldMasterMk cId="2542183237" sldId="2147484979"/>
            <pc:sldLayoutMk cId="1229690635" sldId="2147483855"/>
          </pc:sldLayoutMkLst>
        </pc:sldLayoutChg>
        <pc:sldLayoutChg chg="add">
          <pc:chgData name="Tracy Weatherby" userId="S::tweatherby@shfb.org::e5d14bd4-e32d-45c0-9bfa-1429c4f374ce" providerId="AD" clId="Web-{AAEFBA9A-CCA5-8195-4F95-B106493FCAE4}" dt="2024-03-02T02:28:11.765" v="213"/>
          <pc:sldLayoutMkLst>
            <pc:docMk/>
            <pc:sldMasterMk cId="2542183237" sldId="2147484979"/>
            <pc:sldLayoutMk cId="3509100904" sldId="2147483856"/>
          </pc:sldLayoutMkLst>
        </pc:sldLayoutChg>
        <pc:sldLayoutChg chg="add">
          <pc:chgData name="Tracy Weatherby" userId="S::tweatherby@shfb.org::e5d14bd4-e32d-45c0-9bfa-1429c4f374ce" providerId="AD" clId="Web-{AAEFBA9A-CCA5-8195-4F95-B106493FCAE4}" dt="2024-03-02T02:28:11.765" v="213"/>
          <pc:sldLayoutMkLst>
            <pc:docMk/>
            <pc:sldMasterMk cId="2542183237" sldId="2147484979"/>
            <pc:sldLayoutMk cId="4256976055" sldId="2147483861"/>
          </pc:sldLayoutMkLst>
        </pc:sldLayoutChg>
        <pc:sldLayoutChg chg="add">
          <pc:chgData name="Tracy Weatherby" userId="S::tweatherby@shfb.org::e5d14bd4-e32d-45c0-9bfa-1429c4f374ce" providerId="AD" clId="Web-{AAEFBA9A-CCA5-8195-4F95-B106493FCAE4}" dt="2024-03-02T02:28:11.765" v="213"/>
          <pc:sldLayoutMkLst>
            <pc:docMk/>
            <pc:sldMasterMk cId="2542183237" sldId="2147484979"/>
            <pc:sldLayoutMk cId="2090115595" sldId="2147484279"/>
          </pc:sldLayoutMkLst>
        </pc:sldLayoutChg>
        <pc:sldLayoutChg chg="add">
          <pc:chgData name="Tracy Weatherby" userId="S::tweatherby@shfb.org::e5d14bd4-e32d-45c0-9bfa-1429c4f374ce" providerId="AD" clId="Web-{AAEFBA9A-CCA5-8195-4F95-B106493FCAE4}" dt="2024-03-02T02:28:11.765" v="213"/>
          <pc:sldLayoutMkLst>
            <pc:docMk/>
            <pc:sldMasterMk cId="2542183237" sldId="2147484979"/>
            <pc:sldLayoutMk cId="2989981289" sldId="2147484280"/>
          </pc:sldLayoutMkLst>
        </pc:sldLayoutChg>
        <pc:sldLayoutChg chg="add">
          <pc:chgData name="Tracy Weatherby" userId="S::tweatherby@shfb.org::e5d14bd4-e32d-45c0-9bfa-1429c4f374ce" providerId="AD" clId="Web-{AAEFBA9A-CCA5-8195-4F95-B106493FCAE4}" dt="2024-03-02T02:28:11.765" v="213"/>
          <pc:sldLayoutMkLst>
            <pc:docMk/>
            <pc:sldMasterMk cId="2542183237" sldId="2147484979"/>
            <pc:sldLayoutMk cId="396978519" sldId="2147485045"/>
          </pc:sldLayoutMkLst>
        </pc:sldLayoutChg>
      </pc:sldMasterChg>
    </pc:docChg>
  </pc:docChgLst>
  <pc:docChgLst>
    <pc:chgData name="Kelly Chew" userId="S::kchew@shfb.org::c92449c1-6888-4d99-9c81-605c6c45fa0a" providerId="AD" clId="Web-{8D2A8081-6308-007B-521C-8CF8424A78E1}"/>
    <pc:docChg chg="modSld">
      <pc:chgData name="Kelly Chew" userId="S::kchew@shfb.org::c92449c1-6888-4d99-9c81-605c6c45fa0a" providerId="AD" clId="Web-{8D2A8081-6308-007B-521C-8CF8424A78E1}" dt="2024-03-07T23:46:28.352" v="5" actId="20577"/>
      <pc:docMkLst>
        <pc:docMk/>
      </pc:docMkLst>
      <pc:sldChg chg="modSp">
        <pc:chgData name="Kelly Chew" userId="S::kchew@shfb.org::c92449c1-6888-4d99-9c81-605c6c45fa0a" providerId="AD" clId="Web-{8D2A8081-6308-007B-521C-8CF8424A78E1}" dt="2024-03-07T23:46:28.352" v="5" actId="20577"/>
        <pc:sldMkLst>
          <pc:docMk/>
          <pc:sldMk cId="4118994733" sldId="377"/>
        </pc:sldMkLst>
        <pc:spChg chg="mod">
          <ac:chgData name="Kelly Chew" userId="S::kchew@shfb.org::c92449c1-6888-4d99-9c81-605c6c45fa0a" providerId="AD" clId="Web-{8D2A8081-6308-007B-521C-8CF8424A78E1}" dt="2024-03-07T23:46:28.352" v="5" actId="20577"/>
          <ac:spMkLst>
            <pc:docMk/>
            <pc:sldMk cId="4118994733" sldId="377"/>
            <ac:spMk id="3" creationId="{E3E3FCD2-C91E-12A7-8209-742325DCA1AB}"/>
          </ac:spMkLst>
        </pc:spChg>
      </pc:sldChg>
    </pc:docChg>
  </pc:docChgLst>
  <pc:docChgLst>
    <pc:chgData name="Leslie Bacho" userId="S::lbacho@shfb.org::c22724cb-aa80-4201-8c7c-e74cb74475cf" providerId="AD" clId="Web-{12B8BC4A-16D0-2673-B731-96CE37939D19}"/>
    <pc:docChg chg="">
      <pc:chgData name="Leslie Bacho" userId="S::lbacho@shfb.org::c22724cb-aa80-4201-8c7c-e74cb74475cf" providerId="AD" clId="Web-{12B8BC4A-16D0-2673-B731-96CE37939D19}" dt="2024-03-04T01:05:20.293" v="6"/>
      <pc:docMkLst>
        <pc:docMk/>
      </pc:docMkLst>
      <pc:sldChg chg="addCm modCm">
        <pc:chgData name="Leslie Bacho" userId="S::lbacho@shfb.org::c22724cb-aa80-4201-8c7c-e74cb74475cf" providerId="AD" clId="Web-{12B8BC4A-16D0-2673-B731-96CE37939D19}" dt="2024-03-04T00:40:33.249" v="4"/>
        <pc:sldMkLst>
          <pc:docMk/>
          <pc:sldMk cId="3826952733" sldId="2005"/>
        </pc:sldMkLst>
        <pc:extLst>
          <p:ext xmlns:p="http://schemas.openxmlformats.org/presentationml/2006/main" uri="{D6D511B9-2390-475A-947B-AFAB55BFBCF1}">
            <pc226:cmChg xmlns:pc226="http://schemas.microsoft.com/office/powerpoint/2022/06/main/command" chg="add">
              <pc226:chgData name="Leslie Bacho" userId="S::lbacho@shfb.org::c22724cb-aa80-4201-8c7c-e74cb74475cf" providerId="AD" clId="Web-{12B8BC4A-16D0-2673-B731-96CE37939D19}" dt="2024-03-04T00:40:33.249" v="4"/>
              <pc2:cmMkLst xmlns:pc2="http://schemas.microsoft.com/office/powerpoint/2019/9/main/command">
                <pc:docMk/>
                <pc:sldMk cId="3826952733" sldId="2005"/>
                <pc2:cmMk id="{7EE3CE83-6FB8-4C4D-809D-BAC4273FCCB8}"/>
              </pc2:cmMkLst>
            </pc226:cmChg>
            <pc226:cmChg xmlns:pc226="http://schemas.microsoft.com/office/powerpoint/2022/06/main/command" chg="add mod">
              <pc226:chgData name="Leslie Bacho" userId="S::lbacho@shfb.org::c22724cb-aa80-4201-8c7c-e74cb74475cf" providerId="AD" clId="Web-{12B8BC4A-16D0-2673-B731-96CE37939D19}" dt="2024-03-04T00:39:38.997" v="3"/>
              <pc2:cmMkLst xmlns:pc2="http://schemas.microsoft.com/office/powerpoint/2019/9/main/command">
                <pc:docMk/>
                <pc:sldMk cId="3826952733" sldId="2005"/>
                <pc2:cmMk id="{8C93E3E8-4F7B-43EA-A9B5-8AAA27FE461B}"/>
              </pc2:cmMkLst>
            </pc226:cmChg>
          </p:ext>
        </pc:extLst>
      </pc:sldChg>
      <pc:sldChg chg="addCm">
        <pc:chgData name="Leslie Bacho" userId="S::lbacho@shfb.org::c22724cb-aa80-4201-8c7c-e74cb74475cf" providerId="AD" clId="Web-{12B8BC4A-16D0-2673-B731-96CE37939D19}" dt="2024-03-04T00:43:59.207" v="5"/>
        <pc:sldMkLst>
          <pc:docMk/>
          <pc:sldMk cId="2377812978" sldId="2056"/>
        </pc:sldMkLst>
        <pc:extLst>
          <p:ext xmlns:p="http://schemas.openxmlformats.org/presentationml/2006/main" uri="{D6D511B9-2390-475A-947B-AFAB55BFBCF1}">
            <pc226:cmChg xmlns:pc226="http://schemas.microsoft.com/office/powerpoint/2022/06/main/command" chg="add">
              <pc226:chgData name="Leslie Bacho" userId="S::lbacho@shfb.org::c22724cb-aa80-4201-8c7c-e74cb74475cf" providerId="AD" clId="Web-{12B8BC4A-16D0-2673-B731-96CE37939D19}" dt="2024-03-04T00:43:59.207" v="5"/>
              <pc2:cmMkLst xmlns:pc2="http://schemas.microsoft.com/office/powerpoint/2019/9/main/command">
                <pc:docMk/>
                <pc:sldMk cId="2377812978" sldId="2056"/>
                <pc2:cmMk id="{A12BEA48-7F0A-47D4-ADF4-795FA3451EA8}"/>
              </pc2:cmMkLst>
            </pc226:cmChg>
          </p:ext>
        </pc:extLst>
      </pc:sldChg>
      <pc:sldChg chg="addCm modCm">
        <pc:chgData name="Leslie Bacho" userId="S::lbacho@shfb.org::c22724cb-aa80-4201-8c7c-e74cb74475cf" providerId="AD" clId="Web-{12B8BC4A-16D0-2673-B731-96CE37939D19}" dt="2024-03-04T00:37:24.165" v="2"/>
        <pc:sldMkLst>
          <pc:docMk/>
          <pc:sldMk cId="1416027085" sldId="2069"/>
        </pc:sldMkLst>
        <pc:extLst>
          <p:ext xmlns:p="http://schemas.openxmlformats.org/presentationml/2006/main" uri="{D6D511B9-2390-475A-947B-AFAB55BFBCF1}">
            <pc226:cmChg xmlns:pc226="http://schemas.microsoft.com/office/powerpoint/2022/06/main/command" chg="add">
              <pc226:chgData name="Leslie Bacho" userId="S::lbacho@shfb.org::c22724cb-aa80-4201-8c7c-e74cb74475cf" providerId="AD" clId="Web-{12B8BC4A-16D0-2673-B731-96CE37939D19}" dt="2024-03-04T00:37:24.165" v="2"/>
              <pc2:cmMkLst xmlns:pc2="http://schemas.microsoft.com/office/powerpoint/2019/9/main/command">
                <pc:docMk/>
                <pc:sldMk cId="1416027085" sldId="2069"/>
                <pc2:cmMk id="{7CF75BA3-F05C-4ECA-BE98-7103D33C3E59}"/>
              </pc2:cmMkLst>
              <pc226:cmRplyChg chg="add">
                <pc226:chgData name="Leslie Bacho" userId="S::lbacho@shfb.org::c22724cb-aa80-4201-8c7c-e74cb74475cf" providerId="AD" clId="Web-{12B8BC4A-16D0-2673-B731-96CE37939D19}" dt="2024-03-04T00:37:24.165" v="2"/>
                <pc2:cmRplyMkLst xmlns:pc2="http://schemas.microsoft.com/office/powerpoint/2019/9/main/command">
                  <pc:docMk/>
                  <pc:sldMk cId="1416027085" sldId="2069"/>
                  <pc2:cmMk id="{7CF75BA3-F05C-4ECA-BE98-7103D33C3E59}"/>
                  <pc2:cmRplyMk id="{7B58851D-33F5-49B1-B77D-525A9BE1B963}"/>
                </pc2:cmRplyMkLst>
              </pc226:cmRplyChg>
            </pc226:cmChg>
          </p:ext>
        </pc:extLst>
      </pc:sldChg>
      <pc:sldChg chg="addCm">
        <pc:chgData name="Leslie Bacho" userId="S::lbacho@shfb.org::c22724cb-aa80-4201-8c7c-e74cb74475cf" providerId="AD" clId="Web-{12B8BC4A-16D0-2673-B731-96CE37939D19}" dt="2024-03-04T01:05:20.293" v="6"/>
        <pc:sldMkLst>
          <pc:docMk/>
          <pc:sldMk cId="720467325" sldId="2070"/>
        </pc:sldMkLst>
        <pc:extLst>
          <p:ext xmlns:p="http://schemas.openxmlformats.org/presentationml/2006/main" uri="{D6D511B9-2390-475A-947B-AFAB55BFBCF1}">
            <pc226:cmChg xmlns:pc226="http://schemas.microsoft.com/office/powerpoint/2022/06/main/command" chg="add">
              <pc226:chgData name="Leslie Bacho" userId="S::lbacho@shfb.org::c22724cb-aa80-4201-8c7c-e74cb74475cf" providerId="AD" clId="Web-{12B8BC4A-16D0-2673-B731-96CE37939D19}" dt="2024-03-04T01:05:20.293" v="6"/>
              <pc2:cmMkLst xmlns:pc2="http://schemas.microsoft.com/office/powerpoint/2019/9/main/command">
                <pc:docMk/>
                <pc:sldMk cId="720467325" sldId="2070"/>
                <pc2:cmMk id="{91C7ACBD-0B0C-481C-994A-80DB3A1BF8DF}"/>
              </pc2:cmMkLst>
            </pc226:cmChg>
          </p:ext>
        </pc:extLst>
      </pc:sldChg>
    </pc:docChg>
  </pc:docChgLst>
  <pc:docChgLst>
    <pc:chgData name="Rachel Monaco" userId="686a2c97-fc85-4bb5-9785-cedb11c7d74c" providerId="ADAL" clId="{D3B17C3D-6B13-45F8-AFF5-194B906B9EC9}"/>
    <pc:docChg chg="undo redo custSel addSld delSld modSld sldOrd modMainMaster">
      <pc:chgData name="Rachel Monaco" userId="686a2c97-fc85-4bb5-9785-cedb11c7d74c" providerId="ADAL" clId="{D3B17C3D-6B13-45F8-AFF5-194B906B9EC9}" dt="2024-03-08T01:10:04.418" v="10601"/>
      <pc:docMkLst>
        <pc:docMk/>
      </pc:docMkLst>
      <pc:sldChg chg="modSp mod ord">
        <pc:chgData name="Rachel Monaco" userId="686a2c97-fc85-4bb5-9785-cedb11c7d74c" providerId="ADAL" clId="{D3B17C3D-6B13-45F8-AFF5-194B906B9EC9}" dt="2024-03-07T21:27:26.093" v="9940" actId="20577"/>
        <pc:sldMkLst>
          <pc:docMk/>
          <pc:sldMk cId="2143336009" sldId="256"/>
        </pc:sldMkLst>
        <pc:spChg chg="mod">
          <ac:chgData name="Rachel Monaco" userId="686a2c97-fc85-4bb5-9785-cedb11c7d74c" providerId="ADAL" clId="{D3B17C3D-6B13-45F8-AFF5-194B906B9EC9}" dt="2024-02-28T21:27:21.036" v="8903" actId="20577"/>
          <ac:spMkLst>
            <pc:docMk/>
            <pc:sldMk cId="2143336009" sldId="256"/>
            <ac:spMk id="43" creationId="{2EB06743-3279-1C68-5C39-4399C7C17FFC}"/>
          </ac:spMkLst>
        </pc:spChg>
        <pc:spChg chg="mod">
          <ac:chgData name="Rachel Monaco" userId="686a2c97-fc85-4bb5-9785-cedb11c7d74c" providerId="ADAL" clId="{D3B17C3D-6B13-45F8-AFF5-194B906B9EC9}" dt="2024-03-07T21:27:26.093" v="9940" actId="20577"/>
          <ac:spMkLst>
            <pc:docMk/>
            <pc:sldMk cId="2143336009" sldId="256"/>
            <ac:spMk id="51" creationId="{3AC8EA04-1932-2D25-7B34-DCF15C288E93}"/>
          </ac:spMkLst>
        </pc:spChg>
        <pc:spChg chg="mod">
          <ac:chgData name="Rachel Monaco" userId="686a2c97-fc85-4bb5-9785-cedb11c7d74c" providerId="ADAL" clId="{D3B17C3D-6B13-45F8-AFF5-194B906B9EC9}" dt="2024-03-07T21:27:17.554" v="9938" actId="20577"/>
          <ac:spMkLst>
            <pc:docMk/>
            <pc:sldMk cId="2143336009" sldId="256"/>
            <ac:spMk id="52" creationId="{C8083351-7485-8498-3338-3FA459EB7B4C}"/>
          </ac:spMkLst>
        </pc:spChg>
      </pc:sldChg>
      <pc:sldChg chg="modSp mod">
        <pc:chgData name="Rachel Monaco" userId="686a2c97-fc85-4bb5-9785-cedb11c7d74c" providerId="ADAL" clId="{D3B17C3D-6B13-45F8-AFF5-194B906B9EC9}" dt="2024-02-01T18:33:59.427" v="1" actId="20577"/>
        <pc:sldMkLst>
          <pc:docMk/>
          <pc:sldMk cId="2397644838" sldId="282"/>
        </pc:sldMkLst>
        <pc:spChg chg="mod">
          <ac:chgData name="Rachel Monaco" userId="686a2c97-fc85-4bb5-9785-cedb11c7d74c" providerId="ADAL" clId="{D3B17C3D-6B13-45F8-AFF5-194B906B9EC9}" dt="2024-02-01T18:33:59.427" v="1" actId="20577"/>
          <ac:spMkLst>
            <pc:docMk/>
            <pc:sldMk cId="2397644838" sldId="282"/>
            <ac:spMk id="3" creationId="{6D426FF6-225E-DC4B-B145-724948F8C7EE}"/>
          </ac:spMkLst>
        </pc:spChg>
      </pc:sldChg>
      <pc:sldChg chg="modSp del mod">
        <pc:chgData name="Rachel Monaco" userId="686a2c97-fc85-4bb5-9785-cedb11c7d74c" providerId="ADAL" clId="{D3B17C3D-6B13-45F8-AFF5-194B906B9EC9}" dt="2024-02-05T18:36:34.131" v="209" actId="47"/>
        <pc:sldMkLst>
          <pc:docMk/>
          <pc:sldMk cId="2944189496" sldId="315"/>
        </pc:sldMkLst>
        <pc:spChg chg="mod">
          <ac:chgData name="Rachel Monaco" userId="686a2c97-fc85-4bb5-9785-cedb11c7d74c" providerId="ADAL" clId="{D3B17C3D-6B13-45F8-AFF5-194B906B9EC9}" dt="2024-02-01T18:48:54.073" v="74" actId="13926"/>
          <ac:spMkLst>
            <pc:docMk/>
            <pc:sldMk cId="2944189496" sldId="315"/>
            <ac:spMk id="2" creationId="{F92A44A6-16E1-BA46-AAFF-8FF483F828D0}"/>
          </ac:spMkLst>
        </pc:spChg>
      </pc:sldChg>
      <pc:sldChg chg="delSp mod">
        <pc:chgData name="Rachel Monaco" userId="686a2c97-fc85-4bb5-9785-cedb11c7d74c" providerId="ADAL" clId="{D3B17C3D-6B13-45F8-AFF5-194B906B9EC9}" dt="2024-02-12T18:51:00.170" v="6673" actId="478"/>
        <pc:sldMkLst>
          <pc:docMk/>
          <pc:sldMk cId="2991086124" sldId="316"/>
        </pc:sldMkLst>
        <pc:spChg chg="del">
          <ac:chgData name="Rachel Monaco" userId="686a2c97-fc85-4bb5-9785-cedb11c7d74c" providerId="ADAL" clId="{D3B17C3D-6B13-45F8-AFF5-194B906B9EC9}" dt="2024-02-12T18:51:00.170" v="6673" actId="478"/>
          <ac:spMkLst>
            <pc:docMk/>
            <pc:sldMk cId="2991086124" sldId="316"/>
            <ac:spMk id="4" creationId="{8436D117-B4CD-0444-A5F8-4B372113A1FD}"/>
          </ac:spMkLst>
        </pc:spChg>
      </pc:sldChg>
      <pc:sldChg chg="delSp del mod">
        <pc:chgData name="Rachel Monaco" userId="686a2c97-fc85-4bb5-9785-cedb11c7d74c" providerId="ADAL" clId="{D3B17C3D-6B13-45F8-AFF5-194B906B9EC9}" dt="2024-03-06T15:31:38.237" v="9387" actId="47"/>
        <pc:sldMkLst>
          <pc:docMk/>
          <pc:sldMk cId="1054042855" sldId="319"/>
        </pc:sldMkLst>
        <pc:spChg chg="del">
          <ac:chgData name="Rachel Monaco" userId="686a2c97-fc85-4bb5-9785-cedb11c7d74c" providerId="ADAL" clId="{D3B17C3D-6B13-45F8-AFF5-194B906B9EC9}" dt="2024-03-01T17:20:17.728" v="8906" actId="478"/>
          <ac:spMkLst>
            <pc:docMk/>
            <pc:sldMk cId="1054042855" sldId="319"/>
            <ac:spMk id="4" creationId="{580DC33D-3E3C-3988-F657-9F4C2B7F2AF9}"/>
          </ac:spMkLst>
        </pc:spChg>
      </pc:sldChg>
      <pc:sldChg chg="del">
        <pc:chgData name="Rachel Monaco" userId="686a2c97-fc85-4bb5-9785-cedb11c7d74c" providerId="ADAL" clId="{D3B17C3D-6B13-45F8-AFF5-194B906B9EC9}" dt="2024-02-01T18:49:06.789" v="79" actId="47"/>
        <pc:sldMkLst>
          <pc:docMk/>
          <pc:sldMk cId="938205455" sldId="330"/>
        </pc:sldMkLst>
      </pc:sldChg>
      <pc:sldChg chg="modSp mod">
        <pc:chgData name="Rachel Monaco" userId="686a2c97-fc85-4bb5-9785-cedb11c7d74c" providerId="ADAL" clId="{D3B17C3D-6B13-45F8-AFF5-194B906B9EC9}" dt="2024-03-05T23:02:53.525" v="9379" actId="20577"/>
        <pc:sldMkLst>
          <pc:docMk/>
          <pc:sldMk cId="675305612" sldId="354"/>
        </pc:sldMkLst>
        <pc:spChg chg="mod">
          <ac:chgData name="Rachel Monaco" userId="686a2c97-fc85-4bb5-9785-cedb11c7d74c" providerId="ADAL" clId="{D3B17C3D-6B13-45F8-AFF5-194B906B9EC9}" dt="2024-03-05T23:02:53.525" v="9379" actId="20577"/>
          <ac:spMkLst>
            <pc:docMk/>
            <pc:sldMk cId="675305612" sldId="354"/>
            <ac:spMk id="3" creationId="{0B29CE6B-3A90-208E-00FF-14817F4B0430}"/>
          </ac:spMkLst>
        </pc:spChg>
      </pc:sldChg>
      <pc:sldChg chg="modSp mod">
        <pc:chgData name="Rachel Monaco" userId="686a2c97-fc85-4bb5-9785-cedb11c7d74c" providerId="ADAL" clId="{D3B17C3D-6B13-45F8-AFF5-194B906B9EC9}" dt="2024-03-07T17:50:43.933" v="9393" actId="1076"/>
        <pc:sldMkLst>
          <pc:docMk/>
          <pc:sldMk cId="862574933" sldId="355"/>
        </pc:sldMkLst>
        <pc:spChg chg="mod modVis">
          <ac:chgData name="Rachel Monaco" userId="686a2c97-fc85-4bb5-9785-cedb11c7d74c" providerId="ADAL" clId="{D3B17C3D-6B13-45F8-AFF5-194B906B9EC9}" dt="2024-03-07T17:50:37.671" v="9392" actId="33935"/>
          <ac:spMkLst>
            <pc:docMk/>
            <pc:sldMk cId="862574933" sldId="355"/>
            <ac:spMk id="2" creationId="{FEE162F7-70F7-2AB8-E219-A19C5B7CB57A}"/>
          </ac:spMkLst>
        </pc:spChg>
        <pc:spChg chg="mod modVis">
          <ac:chgData name="Rachel Monaco" userId="686a2c97-fc85-4bb5-9785-cedb11c7d74c" providerId="ADAL" clId="{D3B17C3D-6B13-45F8-AFF5-194B906B9EC9}" dt="2024-03-07T17:50:43.933" v="9393" actId="1076"/>
          <ac:spMkLst>
            <pc:docMk/>
            <pc:sldMk cId="862574933" sldId="355"/>
            <ac:spMk id="3" creationId="{AD149729-3F44-71C4-0B4D-D10A5DF55C89}"/>
          </ac:spMkLst>
        </pc:spChg>
        <pc:picChg chg="mod modVis">
          <ac:chgData name="Rachel Monaco" userId="686a2c97-fc85-4bb5-9785-cedb11c7d74c" providerId="ADAL" clId="{D3B17C3D-6B13-45F8-AFF5-194B906B9EC9}" dt="2024-03-07T17:50:37.671" v="9392" actId="33935"/>
          <ac:picMkLst>
            <pc:docMk/>
            <pc:sldMk cId="862574933" sldId="355"/>
            <ac:picMk id="13" creationId="{2461529B-5004-3A81-9C61-3709A4F56110}"/>
          </ac:picMkLst>
        </pc:picChg>
        <pc:picChg chg="mod modVis">
          <ac:chgData name="Rachel Monaco" userId="686a2c97-fc85-4bb5-9785-cedb11c7d74c" providerId="ADAL" clId="{D3B17C3D-6B13-45F8-AFF5-194B906B9EC9}" dt="2024-03-07T17:50:37.671" v="9392" actId="33935"/>
          <ac:picMkLst>
            <pc:docMk/>
            <pc:sldMk cId="862574933" sldId="355"/>
            <ac:picMk id="15" creationId="{AC58ECDA-EC2C-DBB1-314D-00EF683A6529}"/>
          </ac:picMkLst>
        </pc:picChg>
        <pc:picChg chg="mod modVis">
          <ac:chgData name="Rachel Monaco" userId="686a2c97-fc85-4bb5-9785-cedb11c7d74c" providerId="ADAL" clId="{D3B17C3D-6B13-45F8-AFF5-194B906B9EC9}" dt="2024-03-07T17:50:37.671" v="9392" actId="33935"/>
          <ac:picMkLst>
            <pc:docMk/>
            <pc:sldMk cId="862574933" sldId="355"/>
            <ac:picMk id="20" creationId="{E5EF350F-6444-573D-4652-D892CCE957EE}"/>
          </ac:picMkLst>
        </pc:picChg>
      </pc:sldChg>
      <pc:sldChg chg="modSp mod">
        <pc:chgData name="Rachel Monaco" userId="686a2c97-fc85-4bb5-9785-cedb11c7d74c" providerId="ADAL" clId="{D3B17C3D-6B13-45F8-AFF5-194B906B9EC9}" dt="2024-03-05T23:02:56.726" v="9381" actId="20577"/>
        <pc:sldMkLst>
          <pc:docMk/>
          <pc:sldMk cId="3657558375" sldId="356"/>
        </pc:sldMkLst>
        <pc:spChg chg="mod">
          <ac:chgData name="Rachel Monaco" userId="686a2c97-fc85-4bb5-9785-cedb11c7d74c" providerId="ADAL" clId="{D3B17C3D-6B13-45F8-AFF5-194B906B9EC9}" dt="2024-03-05T23:02:56.726" v="9381" actId="20577"/>
          <ac:spMkLst>
            <pc:docMk/>
            <pc:sldMk cId="3657558375" sldId="356"/>
            <ac:spMk id="3" creationId="{0B29CE6B-3A90-208E-00FF-14817F4B0430}"/>
          </ac:spMkLst>
        </pc:spChg>
      </pc:sldChg>
      <pc:sldChg chg="del">
        <pc:chgData name="Rachel Monaco" userId="686a2c97-fc85-4bb5-9785-cedb11c7d74c" providerId="ADAL" clId="{D3B17C3D-6B13-45F8-AFF5-194B906B9EC9}" dt="2024-02-01T18:48:58.562" v="75" actId="47"/>
        <pc:sldMkLst>
          <pc:docMk/>
          <pc:sldMk cId="3665939726" sldId="357"/>
        </pc:sldMkLst>
      </pc:sldChg>
      <pc:sldChg chg="del">
        <pc:chgData name="Rachel Monaco" userId="686a2c97-fc85-4bb5-9785-cedb11c7d74c" providerId="ADAL" clId="{D3B17C3D-6B13-45F8-AFF5-194B906B9EC9}" dt="2024-02-01T18:49:05.498" v="78" actId="47"/>
        <pc:sldMkLst>
          <pc:docMk/>
          <pc:sldMk cId="499979754" sldId="358"/>
        </pc:sldMkLst>
      </pc:sldChg>
      <pc:sldChg chg="modSp mod">
        <pc:chgData name="Rachel Monaco" userId="686a2c97-fc85-4bb5-9785-cedb11c7d74c" providerId="ADAL" clId="{D3B17C3D-6B13-45F8-AFF5-194B906B9EC9}" dt="2024-03-05T23:03:01.288" v="9383" actId="20577"/>
        <pc:sldMkLst>
          <pc:docMk/>
          <pc:sldMk cId="3859395756" sldId="360"/>
        </pc:sldMkLst>
        <pc:spChg chg="mod">
          <ac:chgData name="Rachel Monaco" userId="686a2c97-fc85-4bb5-9785-cedb11c7d74c" providerId="ADAL" clId="{D3B17C3D-6B13-45F8-AFF5-194B906B9EC9}" dt="2024-02-01T18:34:34.335" v="28" actId="20577"/>
          <ac:spMkLst>
            <pc:docMk/>
            <pc:sldMk cId="3859395756" sldId="360"/>
            <ac:spMk id="2" creationId="{62B85F92-DCE9-7D71-D708-216AEA9CD506}"/>
          </ac:spMkLst>
        </pc:spChg>
        <pc:spChg chg="mod">
          <ac:chgData name="Rachel Monaco" userId="686a2c97-fc85-4bb5-9785-cedb11c7d74c" providerId="ADAL" clId="{D3B17C3D-6B13-45F8-AFF5-194B906B9EC9}" dt="2024-03-05T23:03:01.288" v="9383" actId="20577"/>
          <ac:spMkLst>
            <pc:docMk/>
            <pc:sldMk cId="3859395756" sldId="360"/>
            <ac:spMk id="3" creationId="{0B29CE6B-3A90-208E-00FF-14817F4B0430}"/>
          </ac:spMkLst>
        </pc:spChg>
      </pc:sldChg>
      <pc:sldChg chg="delSp modSp mod ord">
        <pc:chgData name="Rachel Monaco" userId="686a2c97-fc85-4bb5-9785-cedb11c7d74c" providerId="ADAL" clId="{D3B17C3D-6B13-45F8-AFF5-194B906B9EC9}" dt="2024-02-09T18:39:48.467" v="4265" actId="113"/>
        <pc:sldMkLst>
          <pc:docMk/>
          <pc:sldMk cId="2045690534" sldId="361"/>
        </pc:sldMkLst>
        <pc:spChg chg="mod">
          <ac:chgData name="Rachel Monaco" userId="686a2c97-fc85-4bb5-9785-cedb11c7d74c" providerId="ADAL" clId="{D3B17C3D-6B13-45F8-AFF5-194B906B9EC9}" dt="2024-02-09T18:39:03.087" v="4249" actId="13926"/>
          <ac:spMkLst>
            <pc:docMk/>
            <pc:sldMk cId="2045690534" sldId="361"/>
            <ac:spMk id="2" creationId="{2D9649E8-D97B-39DA-ED9A-267EBA9681AA}"/>
          </ac:spMkLst>
        </pc:spChg>
        <pc:spChg chg="mod">
          <ac:chgData name="Rachel Monaco" userId="686a2c97-fc85-4bb5-9785-cedb11c7d74c" providerId="ADAL" clId="{D3B17C3D-6B13-45F8-AFF5-194B906B9EC9}" dt="2024-02-09T18:39:48.467" v="4265" actId="113"/>
          <ac:spMkLst>
            <pc:docMk/>
            <pc:sldMk cId="2045690534" sldId="361"/>
            <ac:spMk id="3" creationId="{0AD7ED76-6CBF-9076-2B6B-27F5242754DB}"/>
          </ac:spMkLst>
        </pc:spChg>
        <pc:spChg chg="del">
          <ac:chgData name="Rachel Monaco" userId="686a2c97-fc85-4bb5-9785-cedb11c7d74c" providerId="ADAL" clId="{D3B17C3D-6B13-45F8-AFF5-194B906B9EC9}" dt="2024-02-09T18:39:32.188" v="4254" actId="478"/>
          <ac:spMkLst>
            <pc:docMk/>
            <pc:sldMk cId="2045690534" sldId="361"/>
            <ac:spMk id="4" creationId="{67DA8208-A2A7-ACCF-2E71-99B4C36DCDDA}"/>
          </ac:spMkLst>
        </pc:spChg>
      </pc:sldChg>
      <pc:sldChg chg="del">
        <pc:chgData name="Rachel Monaco" userId="686a2c97-fc85-4bb5-9785-cedb11c7d74c" providerId="ADAL" clId="{D3B17C3D-6B13-45F8-AFF5-194B906B9EC9}" dt="2024-02-01T18:49:17.439" v="80" actId="47"/>
        <pc:sldMkLst>
          <pc:docMk/>
          <pc:sldMk cId="1956755985" sldId="362"/>
        </pc:sldMkLst>
      </pc:sldChg>
      <pc:sldChg chg="modSp mod">
        <pc:chgData name="Rachel Monaco" userId="686a2c97-fc85-4bb5-9785-cedb11c7d74c" providerId="ADAL" clId="{D3B17C3D-6B13-45F8-AFF5-194B906B9EC9}" dt="2024-03-05T22:51:35.988" v="9223" actId="20577"/>
        <pc:sldMkLst>
          <pc:docMk/>
          <pc:sldMk cId="3642697069" sldId="363"/>
        </pc:sldMkLst>
        <pc:spChg chg="mod">
          <ac:chgData name="Rachel Monaco" userId="686a2c97-fc85-4bb5-9785-cedb11c7d74c" providerId="ADAL" clId="{D3B17C3D-6B13-45F8-AFF5-194B906B9EC9}" dt="2024-02-05T19:23:30.302" v="296" actId="20577"/>
          <ac:spMkLst>
            <pc:docMk/>
            <pc:sldMk cId="3642697069" sldId="363"/>
            <ac:spMk id="2" creationId="{62B85F92-DCE9-7D71-D708-216AEA9CD506}"/>
          </ac:spMkLst>
        </pc:spChg>
        <pc:spChg chg="mod">
          <ac:chgData name="Rachel Monaco" userId="686a2c97-fc85-4bb5-9785-cedb11c7d74c" providerId="ADAL" clId="{D3B17C3D-6B13-45F8-AFF5-194B906B9EC9}" dt="2024-03-05T22:51:35.988" v="9223" actId="20577"/>
          <ac:spMkLst>
            <pc:docMk/>
            <pc:sldMk cId="3642697069" sldId="363"/>
            <ac:spMk id="3" creationId="{0B29CE6B-3A90-208E-00FF-14817F4B0430}"/>
          </ac:spMkLst>
        </pc:spChg>
      </pc:sldChg>
      <pc:sldChg chg="del">
        <pc:chgData name="Rachel Monaco" userId="686a2c97-fc85-4bb5-9785-cedb11c7d74c" providerId="ADAL" clId="{D3B17C3D-6B13-45F8-AFF5-194B906B9EC9}" dt="2024-02-01T18:50:11.324" v="184" actId="47"/>
        <pc:sldMkLst>
          <pc:docMk/>
          <pc:sldMk cId="3429167394" sldId="364"/>
        </pc:sldMkLst>
      </pc:sldChg>
      <pc:sldChg chg="addSp modSp mod setBg">
        <pc:chgData name="Rachel Monaco" userId="686a2c97-fc85-4bb5-9785-cedb11c7d74c" providerId="ADAL" clId="{D3B17C3D-6B13-45F8-AFF5-194B906B9EC9}" dt="2024-02-01T18:50:44.775" v="197" actId="26606"/>
        <pc:sldMkLst>
          <pc:docMk/>
          <pc:sldMk cId="2001932884" sldId="366"/>
        </pc:sldMkLst>
        <pc:spChg chg="mod">
          <ac:chgData name="Rachel Monaco" userId="686a2c97-fc85-4bb5-9785-cedb11c7d74c" providerId="ADAL" clId="{D3B17C3D-6B13-45F8-AFF5-194B906B9EC9}" dt="2024-02-01T18:50:44.775" v="197" actId="26606"/>
          <ac:spMkLst>
            <pc:docMk/>
            <pc:sldMk cId="2001932884" sldId="366"/>
            <ac:spMk id="2" creationId="{1CB712D9-3DC5-2385-E067-4AC9B430DADE}"/>
          </ac:spMkLst>
        </pc:spChg>
        <pc:spChg chg="add">
          <ac:chgData name="Rachel Monaco" userId="686a2c97-fc85-4bb5-9785-cedb11c7d74c" providerId="ADAL" clId="{D3B17C3D-6B13-45F8-AFF5-194B906B9EC9}" dt="2024-02-01T18:50:44.775" v="197" actId="26606"/>
          <ac:spMkLst>
            <pc:docMk/>
            <pc:sldMk cId="2001932884" sldId="366"/>
            <ac:spMk id="10" creationId="{F0A604E4-7307-451C-93BE-F1F7E1BF3BF8}"/>
          </ac:spMkLst>
        </pc:spChg>
        <pc:spChg chg="add">
          <ac:chgData name="Rachel Monaco" userId="686a2c97-fc85-4bb5-9785-cedb11c7d74c" providerId="ADAL" clId="{D3B17C3D-6B13-45F8-AFF5-194B906B9EC9}" dt="2024-02-01T18:50:44.775" v="197" actId="26606"/>
          <ac:spMkLst>
            <pc:docMk/>
            <pc:sldMk cId="2001932884" sldId="366"/>
            <ac:spMk id="12" creationId="{F7F3A0AA-35E5-4085-942B-737839030604}"/>
          </ac:spMkLst>
        </pc:spChg>
        <pc:spChg chg="add">
          <ac:chgData name="Rachel Monaco" userId="686a2c97-fc85-4bb5-9785-cedb11c7d74c" providerId="ADAL" clId="{D3B17C3D-6B13-45F8-AFF5-194B906B9EC9}" dt="2024-02-01T18:50:44.775" v="197" actId="26606"/>
          <ac:spMkLst>
            <pc:docMk/>
            <pc:sldMk cId="2001932884" sldId="366"/>
            <ac:spMk id="14" creationId="{402F5C38-C747-4173-ABBF-656E39E82130}"/>
          </ac:spMkLst>
        </pc:spChg>
        <pc:spChg chg="add">
          <ac:chgData name="Rachel Monaco" userId="686a2c97-fc85-4bb5-9785-cedb11c7d74c" providerId="ADAL" clId="{D3B17C3D-6B13-45F8-AFF5-194B906B9EC9}" dt="2024-02-01T18:50:44.775" v="197" actId="26606"/>
          <ac:spMkLst>
            <pc:docMk/>
            <pc:sldMk cId="2001932884" sldId="366"/>
            <ac:spMk id="16" creationId="{E37EECFC-A684-4391-AE85-4CDAF5565F61}"/>
          </ac:spMkLst>
        </pc:spChg>
        <pc:picChg chg="mod">
          <ac:chgData name="Rachel Monaco" userId="686a2c97-fc85-4bb5-9785-cedb11c7d74c" providerId="ADAL" clId="{D3B17C3D-6B13-45F8-AFF5-194B906B9EC9}" dt="2024-02-01T18:50:44.775" v="197" actId="26606"/>
          <ac:picMkLst>
            <pc:docMk/>
            <pc:sldMk cId="2001932884" sldId="366"/>
            <ac:picMk id="5" creationId="{B2EDF950-63A8-FCC6-EEB7-20D7EF22AD6B}"/>
          </ac:picMkLst>
        </pc:picChg>
      </pc:sldChg>
      <pc:sldChg chg="add del setBg">
        <pc:chgData name="Rachel Monaco" userId="686a2c97-fc85-4bb5-9785-cedb11c7d74c" providerId="ADAL" clId="{D3B17C3D-6B13-45F8-AFF5-194B906B9EC9}" dt="2024-03-01T17:23:06.171" v="8986" actId="47"/>
        <pc:sldMkLst>
          <pc:docMk/>
          <pc:sldMk cId="3139440462" sldId="368"/>
        </pc:sldMkLst>
      </pc:sldChg>
      <pc:sldChg chg="del">
        <pc:chgData name="Rachel Monaco" userId="686a2c97-fc85-4bb5-9785-cedb11c7d74c" providerId="ADAL" clId="{D3B17C3D-6B13-45F8-AFF5-194B906B9EC9}" dt="2024-02-01T18:35:29.013" v="30" actId="47"/>
        <pc:sldMkLst>
          <pc:docMk/>
          <pc:sldMk cId="3793621502" sldId="369"/>
        </pc:sldMkLst>
      </pc:sldChg>
      <pc:sldChg chg="del">
        <pc:chgData name="Rachel Monaco" userId="686a2c97-fc85-4bb5-9785-cedb11c7d74c" providerId="ADAL" clId="{D3B17C3D-6B13-45F8-AFF5-194B906B9EC9}" dt="2024-02-01T18:35:13.464" v="29" actId="47"/>
        <pc:sldMkLst>
          <pc:docMk/>
          <pc:sldMk cId="3679671071" sldId="370"/>
        </pc:sldMkLst>
      </pc:sldChg>
      <pc:sldChg chg="del">
        <pc:chgData name="Rachel Monaco" userId="686a2c97-fc85-4bb5-9785-cedb11c7d74c" providerId="ADAL" clId="{D3B17C3D-6B13-45F8-AFF5-194B906B9EC9}" dt="2024-02-01T18:52:49.688" v="198" actId="47"/>
        <pc:sldMkLst>
          <pc:docMk/>
          <pc:sldMk cId="2856888519" sldId="371"/>
        </pc:sldMkLst>
      </pc:sldChg>
      <pc:sldChg chg="del">
        <pc:chgData name="Rachel Monaco" userId="686a2c97-fc85-4bb5-9785-cedb11c7d74c" providerId="ADAL" clId="{D3B17C3D-6B13-45F8-AFF5-194B906B9EC9}" dt="2024-02-01T18:52:50.731" v="199" actId="47"/>
        <pc:sldMkLst>
          <pc:docMk/>
          <pc:sldMk cId="1622096461" sldId="372"/>
        </pc:sldMkLst>
      </pc:sldChg>
      <pc:sldChg chg="del">
        <pc:chgData name="Rachel Monaco" userId="686a2c97-fc85-4bb5-9785-cedb11c7d74c" providerId="ADAL" clId="{D3B17C3D-6B13-45F8-AFF5-194B906B9EC9}" dt="2024-02-01T18:52:51.462" v="200" actId="47"/>
        <pc:sldMkLst>
          <pc:docMk/>
          <pc:sldMk cId="2376351398" sldId="373"/>
        </pc:sldMkLst>
      </pc:sldChg>
      <pc:sldChg chg="del">
        <pc:chgData name="Rachel Monaco" userId="686a2c97-fc85-4bb5-9785-cedb11c7d74c" providerId="ADAL" clId="{D3B17C3D-6B13-45F8-AFF5-194B906B9EC9}" dt="2024-02-01T18:52:53.182" v="201" actId="47"/>
        <pc:sldMkLst>
          <pc:docMk/>
          <pc:sldMk cId="711011988" sldId="374"/>
        </pc:sldMkLst>
      </pc:sldChg>
      <pc:sldChg chg="modSp add del mod ord">
        <pc:chgData name="Rachel Monaco" userId="686a2c97-fc85-4bb5-9785-cedb11c7d74c" providerId="ADAL" clId="{D3B17C3D-6B13-45F8-AFF5-194B906B9EC9}" dt="2024-03-07T19:48:51.161" v="9563" actId="20577"/>
        <pc:sldMkLst>
          <pc:docMk/>
          <pc:sldMk cId="1766715215" sldId="375"/>
        </pc:sldMkLst>
        <pc:spChg chg="mod">
          <ac:chgData name="Rachel Monaco" userId="686a2c97-fc85-4bb5-9785-cedb11c7d74c" providerId="ADAL" clId="{D3B17C3D-6B13-45F8-AFF5-194B906B9EC9}" dt="2024-02-08T17:50:26.445" v="1997" actId="404"/>
          <ac:spMkLst>
            <pc:docMk/>
            <pc:sldMk cId="1766715215" sldId="375"/>
            <ac:spMk id="2" creationId="{ED61A802-8EEB-2959-2C57-66BFF36D41D7}"/>
          </ac:spMkLst>
        </pc:spChg>
        <pc:spChg chg="mod">
          <ac:chgData name="Rachel Monaco" userId="686a2c97-fc85-4bb5-9785-cedb11c7d74c" providerId="ADAL" clId="{D3B17C3D-6B13-45F8-AFF5-194B906B9EC9}" dt="2024-03-07T19:48:51.161" v="9563" actId="20577"/>
          <ac:spMkLst>
            <pc:docMk/>
            <pc:sldMk cId="1766715215" sldId="375"/>
            <ac:spMk id="3" creationId="{5DCAD64D-D56E-2B3D-DA39-EFF710BC71C7}"/>
          </ac:spMkLst>
        </pc:spChg>
      </pc:sldChg>
      <pc:sldChg chg="modSp del mod ord">
        <pc:chgData name="Rachel Monaco" userId="686a2c97-fc85-4bb5-9785-cedb11c7d74c" providerId="ADAL" clId="{D3B17C3D-6B13-45F8-AFF5-194B906B9EC9}" dt="2024-03-01T17:23:41.072" v="8994" actId="47"/>
        <pc:sldMkLst>
          <pc:docMk/>
          <pc:sldMk cId="1175414413" sldId="376"/>
        </pc:sldMkLst>
        <pc:spChg chg="mod">
          <ac:chgData name="Rachel Monaco" userId="686a2c97-fc85-4bb5-9785-cedb11c7d74c" providerId="ADAL" clId="{D3B17C3D-6B13-45F8-AFF5-194B906B9EC9}" dt="2024-03-01T17:21:46.574" v="8935" actId="20577"/>
          <ac:spMkLst>
            <pc:docMk/>
            <pc:sldMk cId="1175414413" sldId="376"/>
            <ac:spMk id="2" creationId="{B9FEB328-CD4E-570A-0AED-9CC099250B66}"/>
          </ac:spMkLst>
        </pc:spChg>
        <pc:spChg chg="mod">
          <ac:chgData name="Rachel Monaco" userId="686a2c97-fc85-4bb5-9785-cedb11c7d74c" providerId="ADAL" clId="{D3B17C3D-6B13-45F8-AFF5-194B906B9EC9}" dt="2024-03-01T17:21:57.883" v="8984" actId="20577"/>
          <ac:spMkLst>
            <pc:docMk/>
            <pc:sldMk cId="1175414413" sldId="376"/>
            <ac:spMk id="3" creationId="{2064FDA8-BA30-F493-0D14-D8F249DF2D7A}"/>
          </ac:spMkLst>
        </pc:spChg>
        <pc:picChg chg="mod">
          <ac:chgData name="Rachel Monaco" userId="686a2c97-fc85-4bb5-9785-cedb11c7d74c" providerId="ADAL" clId="{D3B17C3D-6B13-45F8-AFF5-194B906B9EC9}" dt="2024-03-01T17:21:29.419" v="8912" actId="1076"/>
          <ac:picMkLst>
            <pc:docMk/>
            <pc:sldMk cId="1175414413" sldId="376"/>
            <ac:picMk id="6" creationId="{5F6EA7DA-1DB7-D26A-868B-290BB0DF7AA4}"/>
          </ac:picMkLst>
        </pc:picChg>
      </pc:sldChg>
      <pc:sldChg chg="modSp mod ord">
        <pc:chgData name="Rachel Monaco" userId="686a2c97-fc85-4bb5-9785-cedb11c7d74c" providerId="ADAL" clId="{D3B17C3D-6B13-45F8-AFF5-194B906B9EC9}" dt="2024-02-08T20:07:47.292" v="2338" actId="13926"/>
        <pc:sldMkLst>
          <pc:docMk/>
          <pc:sldMk cId="4118994733" sldId="377"/>
        </pc:sldMkLst>
        <pc:spChg chg="mod">
          <ac:chgData name="Rachel Monaco" userId="686a2c97-fc85-4bb5-9785-cedb11c7d74c" providerId="ADAL" clId="{D3B17C3D-6B13-45F8-AFF5-194B906B9EC9}" dt="2024-02-08T17:35:17.080" v="1674" actId="20577"/>
          <ac:spMkLst>
            <pc:docMk/>
            <pc:sldMk cId="4118994733" sldId="377"/>
            <ac:spMk id="2" creationId="{EDE67AC4-3129-73A1-BDF3-32781C28026A}"/>
          </ac:spMkLst>
        </pc:spChg>
        <pc:spChg chg="mod">
          <ac:chgData name="Rachel Monaco" userId="686a2c97-fc85-4bb5-9785-cedb11c7d74c" providerId="ADAL" clId="{D3B17C3D-6B13-45F8-AFF5-194B906B9EC9}" dt="2024-02-08T20:07:47.292" v="2338" actId="13926"/>
          <ac:spMkLst>
            <pc:docMk/>
            <pc:sldMk cId="4118994733" sldId="377"/>
            <ac:spMk id="3" creationId="{E3E3FCD2-C91E-12A7-8209-742325DCA1AB}"/>
          </ac:spMkLst>
        </pc:spChg>
      </pc:sldChg>
      <pc:sldChg chg="del">
        <pc:chgData name="Rachel Monaco" userId="686a2c97-fc85-4bb5-9785-cedb11c7d74c" providerId="ADAL" clId="{D3B17C3D-6B13-45F8-AFF5-194B906B9EC9}" dt="2024-02-05T19:24:44.867" v="385" actId="47"/>
        <pc:sldMkLst>
          <pc:docMk/>
          <pc:sldMk cId="1605291309" sldId="378"/>
        </pc:sldMkLst>
      </pc:sldChg>
      <pc:sldChg chg="del">
        <pc:chgData name="Rachel Monaco" userId="686a2c97-fc85-4bb5-9785-cedb11c7d74c" providerId="ADAL" clId="{D3B17C3D-6B13-45F8-AFF5-194B906B9EC9}" dt="2024-02-05T19:24:22.827" v="342" actId="47"/>
        <pc:sldMkLst>
          <pc:docMk/>
          <pc:sldMk cId="839647183" sldId="379"/>
        </pc:sldMkLst>
      </pc:sldChg>
      <pc:sldChg chg="modSp mod">
        <pc:chgData name="Rachel Monaco" userId="686a2c97-fc85-4bb5-9785-cedb11c7d74c" providerId="ADAL" clId="{D3B17C3D-6B13-45F8-AFF5-194B906B9EC9}" dt="2024-03-07T19:48:50.543" v="9560" actId="20577"/>
        <pc:sldMkLst>
          <pc:docMk/>
          <pc:sldMk cId="3680431050" sldId="380"/>
        </pc:sldMkLst>
        <pc:spChg chg="mod">
          <ac:chgData name="Rachel Monaco" userId="686a2c97-fc85-4bb5-9785-cedb11c7d74c" providerId="ADAL" clId="{D3B17C3D-6B13-45F8-AFF5-194B906B9EC9}" dt="2024-03-07T19:48:50.543" v="9560" actId="20577"/>
          <ac:spMkLst>
            <pc:docMk/>
            <pc:sldMk cId="3680431050" sldId="380"/>
            <ac:spMk id="3" creationId="{17FA3F4F-6F2E-7A47-8001-936FB1F8EDDD}"/>
          </ac:spMkLst>
        </pc:spChg>
        <pc:spChg chg="mod">
          <ac:chgData name="Rachel Monaco" userId="686a2c97-fc85-4bb5-9785-cedb11c7d74c" providerId="ADAL" clId="{D3B17C3D-6B13-45F8-AFF5-194B906B9EC9}" dt="2024-02-08T17:49:04.325" v="1962" actId="13926"/>
          <ac:spMkLst>
            <pc:docMk/>
            <pc:sldMk cId="3680431050" sldId="380"/>
            <ac:spMk id="4" creationId="{EBBA7A62-34B6-B64E-AD18-201D2E27EC56}"/>
          </ac:spMkLst>
        </pc:spChg>
      </pc:sldChg>
      <pc:sldChg chg="modSp mod">
        <pc:chgData name="Rachel Monaco" userId="686a2c97-fc85-4bb5-9785-cedb11c7d74c" providerId="ADAL" clId="{D3B17C3D-6B13-45F8-AFF5-194B906B9EC9}" dt="2024-03-05T23:03:12.618" v="9385" actId="20577"/>
        <pc:sldMkLst>
          <pc:docMk/>
          <pc:sldMk cId="3861383588" sldId="381"/>
        </pc:sldMkLst>
        <pc:spChg chg="mod">
          <ac:chgData name="Rachel Monaco" userId="686a2c97-fc85-4bb5-9785-cedb11c7d74c" providerId="ADAL" clId="{D3B17C3D-6B13-45F8-AFF5-194B906B9EC9}" dt="2024-02-07T18:48:04.091" v="1124" actId="20577"/>
          <ac:spMkLst>
            <pc:docMk/>
            <pc:sldMk cId="3861383588" sldId="381"/>
            <ac:spMk id="2" creationId="{B9FEB328-CD4E-570A-0AED-9CC099250B66}"/>
          </ac:spMkLst>
        </pc:spChg>
        <pc:spChg chg="mod">
          <ac:chgData name="Rachel Monaco" userId="686a2c97-fc85-4bb5-9785-cedb11c7d74c" providerId="ADAL" clId="{D3B17C3D-6B13-45F8-AFF5-194B906B9EC9}" dt="2024-03-05T23:03:12.618" v="9385" actId="20577"/>
          <ac:spMkLst>
            <pc:docMk/>
            <pc:sldMk cId="3861383588" sldId="381"/>
            <ac:spMk id="3" creationId="{2064FDA8-BA30-F493-0D14-D8F249DF2D7A}"/>
          </ac:spMkLst>
        </pc:spChg>
      </pc:sldChg>
      <pc:sldChg chg="del">
        <pc:chgData name="Rachel Monaco" userId="686a2c97-fc85-4bb5-9785-cedb11c7d74c" providerId="ADAL" clId="{D3B17C3D-6B13-45F8-AFF5-194B906B9EC9}" dt="2024-02-05T18:34:57.373" v="206" actId="47"/>
        <pc:sldMkLst>
          <pc:docMk/>
          <pc:sldMk cId="2430758795" sldId="382"/>
        </pc:sldMkLst>
      </pc:sldChg>
      <pc:sldChg chg="modSp del mod">
        <pc:chgData name="Rachel Monaco" userId="686a2c97-fc85-4bb5-9785-cedb11c7d74c" providerId="ADAL" clId="{D3B17C3D-6B13-45F8-AFF5-194B906B9EC9}" dt="2024-02-07T18:34:18.759" v="410" actId="47"/>
        <pc:sldMkLst>
          <pc:docMk/>
          <pc:sldMk cId="4209195556" sldId="383"/>
        </pc:sldMkLst>
        <pc:spChg chg="mod">
          <ac:chgData name="Rachel Monaco" userId="686a2c97-fc85-4bb5-9785-cedb11c7d74c" providerId="ADAL" clId="{D3B17C3D-6B13-45F8-AFF5-194B906B9EC9}" dt="2024-02-05T18:35:12.490" v="207" actId="13926"/>
          <ac:spMkLst>
            <pc:docMk/>
            <pc:sldMk cId="4209195556" sldId="383"/>
            <ac:spMk id="2" creationId="{6438E8CB-2BDB-E8FD-EE28-F733D740D4E4}"/>
          </ac:spMkLst>
        </pc:spChg>
      </pc:sldChg>
      <pc:sldChg chg="delSp modSp mod ord">
        <pc:chgData name="Rachel Monaco" userId="686a2c97-fc85-4bb5-9785-cedb11c7d74c" providerId="ADAL" clId="{D3B17C3D-6B13-45F8-AFF5-194B906B9EC9}" dt="2024-03-07T19:48:49.322" v="9554" actId="20577"/>
        <pc:sldMkLst>
          <pc:docMk/>
          <pc:sldMk cId="3515515218" sldId="384"/>
        </pc:sldMkLst>
        <pc:spChg chg="mod">
          <ac:chgData name="Rachel Monaco" userId="686a2c97-fc85-4bb5-9785-cedb11c7d74c" providerId="ADAL" clId="{D3B17C3D-6B13-45F8-AFF5-194B906B9EC9}" dt="2024-02-07T18:42:50.511" v="1050" actId="13926"/>
          <ac:spMkLst>
            <pc:docMk/>
            <pc:sldMk cId="3515515218" sldId="384"/>
            <ac:spMk id="2" creationId="{FD076B27-6CB2-1AA8-8AF2-21413CEAD580}"/>
          </ac:spMkLst>
        </pc:spChg>
        <pc:spChg chg="mod">
          <ac:chgData name="Rachel Monaco" userId="686a2c97-fc85-4bb5-9785-cedb11c7d74c" providerId="ADAL" clId="{D3B17C3D-6B13-45F8-AFF5-194B906B9EC9}" dt="2024-03-07T19:48:49.322" v="9554" actId="20577"/>
          <ac:spMkLst>
            <pc:docMk/>
            <pc:sldMk cId="3515515218" sldId="384"/>
            <ac:spMk id="3" creationId="{61E24FD5-4920-39D5-2AE2-FFEBEFCB4E49}"/>
          </ac:spMkLst>
        </pc:spChg>
        <pc:spChg chg="del">
          <ac:chgData name="Rachel Monaco" userId="686a2c97-fc85-4bb5-9785-cedb11c7d74c" providerId="ADAL" clId="{D3B17C3D-6B13-45F8-AFF5-194B906B9EC9}" dt="2024-02-07T18:34:07.558" v="407" actId="478"/>
          <ac:spMkLst>
            <pc:docMk/>
            <pc:sldMk cId="3515515218" sldId="384"/>
            <ac:spMk id="4" creationId="{7067CCCA-AF4C-0718-FB98-CEFE746C44C0}"/>
          </ac:spMkLst>
        </pc:spChg>
      </pc:sldChg>
      <pc:sldChg chg="del">
        <pc:chgData name="Rachel Monaco" userId="686a2c97-fc85-4bb5-9785-cedb11c7d74c" providerId="ADAL" clId="{D3B17C3D-6B13-45F8-AFF5-194B906B9EC9}" dt="2024-02-01T18:35:43.393" v="31" actId="47"/>
        <pc:sldMkLst>
          <pc:docMk/>
          <pc:sldMk cId="3576963114" sldId="387"/>
        </pc:sldMkLst>
      </pc:sldChg>
      <pc:sldChg chg="modSp add del mod">
        <pc:chgData name="Rachel Monaco" userId="686a2c97-fc85-4bb5-9785-cedb11c7d74c" providerId="ADAL" clId="{D3B17C3D-6B13-45F8-AFF5-194B906B9EC9}" dt="2024-03-07T21:34:43.248" v="10573" actId="20577"/>
        <pc:sldMkLst>
          <pc:docMk/>
          <pc:sldMk cId="2621296220" sldId="388"/>
        </pc:sldMkLst>
        <pc:spChg chg="mod">
          <ac:chgData name="Rachel Monaco" userId="686a2c97-fc85-4bb5-9785-cedb11c7d74c" providerId="ADAL" clId="{D3B17C3D-6B13-45F8-AFF5-194B906B9EC9}" dt="2024-02-15T00:53:01.735" v="8638" actId="13926"/>
          <ac:spMkLst>
            <pc:docMk/>
            <pc:sldMk cId="2621296220" sldId="388"/>
            <ac:spMk id="2" creationId="{09B92E45-95DE-C0DD-AD92-8D849D9D79FD}"/>
          </ac:spMkLst>
        </pc:spChg>
        <pc:spChg chg="mod">
          <ac:chgData name="Rachel Monaco" userId="686a2c97-fc85-4bb5-9785-cedb11c7d74c" providerId="ADAL" clId="{D3B17C3D-6B13-45F8-AFF5-194B906B9EC9}" dt="2024-03-07T21:34:43.248" v="10573" actId="20577"/>
          <ac:spMkLst>
            <pc:docMk/>
            <pc:sldMk cId="2621296220" sldId="388"/>
            <ac:spMk id="3" creationId="{8155FA04-0F1F-4A1F-631E-6A930E6F9CD2}"/>
          </ac:spMkLst>
        </pc:spChg>
        <pc:picChg chg="mod">
          <ac:chgData name="Rachel Monaco" userId="686a2c97-fc85-4bb5-9785-cedb11c7d74c" providerId="ADAL" clId="{D3B17C3D-6B13-45F8-AFF5-194B906B9EC9}" dt="2024-03-07T21:34:35.651" v="10572" actId="1076"/>
          <ac:picMkLst>
            <pc:docMk/>
            <pc:sldMk cId="2621296220" sldId="388"/>
            <ac:picMk id="4" creationId="{B256973D-E7DB-EFE7-91B9-4AA6B7B3F1A5}"/>
          </ac:picMkLst>
        </pc:picChg>
        <pc:picChg chg="mod">
          <ac:chgData name="Rachel Monaco" userId="686a2c97-fc85-4bb5-9785-cedb11c7d74c" providerId="ADAL" clId="{D3B17C3D-6B13-45F8-AFF5-194B906B9EC9}" dt="2024-03-07T21:34:32.701" v="10571" actId="1076"/>
          <ac:picMkLst>
            <pc:docMk/>
            <pc:sldMk cId="2621296220" sldId="388"/>
            <ac:picMk id="5" creationId="{275F2455-FF3A-E546-4358-68DAE3F60DAF}"/>
          </ac:picMkLst>
        </pc:picChg>
        <pc:picChg chg="mod">
          <ac:chgData name="Rachel Monaco" userId="686a2c97-fc85-4bb5-9785-cedb11c7d74c" providerId="ADAL" clId="{D3B17C3D-6B13-45F8-AFF5-194B906B9EC9}" dt="2024-03-07T21:34:25.218" v="10569" actId="1076"/>
          <ac:picMkLst>
            <pc:docMk/>
            <pc:sldMk cId="2621296220" sldId="388"/>
            <ac:picMk id="6" creationId="{120C35B1-13E3-1574-4DA5-B1DC0C1A8D31}"/>
          </ac:picMkLst>
        </pc:picChg>
        <pc:picChg chg="mod">
          <ac:chgData name="Rachel Monaco" userId="686a2c97-fc85-4bb5-9785-cedb11c7d74c" providerId="ADAL" clId="{D3B17C3D-6B13-45F8-AFF5-194B906B9EC9}" dt="2024-03-07T21:34:28.486" v="10570" actId="1076"/>
          <ac:picMkLst>
            <pc:docMk/>
            <pc:sldMk cId="2621296220" sldId="388"/>
            <ac:picMk id="7" creationId="{AE10747D-EB61-7F80-39FE-6F2895115BAA}"/>
          </ac:picMkLst>
        </pc:picChg>
      </pc:sldChg>
      <pc:sldChg chg="del">
        <pc:chgData name="Rachel Monaco" userId="686a2c97-fc85-4bb5-9785-cedb11c7d74c" providerId="ADAL" clId="{D3B17C3D-6B13-45F8-AFF5-194B906B9EC9}" dt="2024-02-01T18:35:44.578" v="33" actId="47"/>
        <pc:sldMkLst>
          <pc:docMk/>
          <pc:sldMk cId="2469446975" sldId="390"/>
        </pc:sldMkLst>
      </pc:sldChg>
      <pc:sldChg chg="del">
        <pc:chgData name="Rachel Monaco" userId="686a2c97-fc85-4bb5-9785-cedb11c7d74c" providerId="ADAL" clId="{D3B17C3D-6B13-45F8-AFF5-194B906B9EC9}" dt="2024-02-01T18:48:47.116" v="73" actId="47"/>
        <pc:sldMkLst>
          <pc:docMk/>
          <pc:sldMk cId="3700697701" sldId="391"/>
        </pc:sldMkLst>
      </pc:sldChg>
      <pc:sldChg chg="del">
        <pc:chgData name="Rachel Monaco" userId="686a2c97-fc85-4bb5-9785-cedb11c7d74c" providerId="ADAL" clId="{D3B17C3D-6B13-45F8-AFF5-194B906B9EC9}" dt="2024-02-01T18:35:45.346" v="34" actId="47"/>
        <pc:sldMkLst>
          <pc:docMk/>
          <pc:sldMk cId="2238171576" sldId="392"/>
        </pc:sldMkLst>
      </pc:sldChg>
      <pc:sldChg chg="addSp delSp modSp mod">
        <pc:chgData name="Rachel Monaco" userId="686a2c97-fc85-4bb5-9785-cedb11c7d74c" providerId="ADAL" clId="{D3B17C3D-6B13-45F8-AFF5-194B906B9EC9}" dt="2024-02-16T20:53:38.642" v="8724" actId="1076"/>
        <pc:sldMkLst>
          <pc:docMk/>
          <pc:sldMk cId="3545323183" sldId="393"/>
        </pc:sldMkLst>
        <pc:spChg chg="mod">
          <ac:chgData name="Rachel Monaco" userId="686a2c97-fc85-4bb5-9785-cedb11c7d74c" providerId="ADAL" clId="{D3B17C3D-6B13-45F8-AFF5-194B906B9EC9}" dt="2024-02-16T20:53:19.097" v="8720" actId="13926"/>
          <ac:spMkLst>
            <pc:docMk/>
            <pc:sldMk cId="3545323183" sldId="393"/>
            <ac:spMk id="2" creationId="{A16DA6CB-9DC8-A372-DD4A-0229B08D4336}"/>
          </ac:spMkLst>
        </pc:spChg>
        <pc:spChg chg="mod">
          <ac:chgData name="Rachel Monaco" userId="686a2c97-fc85-4bb5-9785-cedb11c7d74c" providerId="ADAL" clId="{D3B17C3D-6B13-45F8-AFF5-194B906B9EC9}" dt="2024-02-16T20:53:34.052" v="8722" actId="1076"/>
          <ac:spMkLst>
            <pc:docMk/>
            <pc:sldMk cId="3545323183" sldId="393"/>
            <ac:spMk id="13" creationId="{EA1D0DD5-751B-41B2-7D85-1A70D964DA49}"/>
          </ac:spMkLst>
        </pc:spChg>
        <pc:spChg chg="mod">
          <ac:chgData name="Rachel Monaco" userId="686a2c97-fc85-4bb5-9785-cedb11c7d74c" providerId="ADAL" clId="{D3B17C3D-6B13-45F8-AFF5-194B906B9EC9}" dt="2024-02-16T20:53:36.459" v="8723" actId="1076"/>
          <ac:spMkLst>
            <pc:docMk/>
            <pc:sldMk cId="3545323183" sldId="393"/>
            <ac:spMk id="14" creationId="{F66DBD98-94EC-DCEE-A57E-FFC4EF8031B6}"/>
          </ac:spMkLst>
        </pc:spChg>
        <pc:spChg chg="mod">
          <ac:chgData name="Rachel Monaco" userId="686a2c97-fc85-4bb5-9785-cedb11c7d74c" providerId="ADAL" clId="{D3B17C3D-6B13-45F8-AFF5-194B906B9EC9}" dt="2024-02-16T20:53:38.642" v="8724" actId="1076"/>
          <ac:spMkLst>
            <pc:docMk/>
            <pc:sldMk cId="3545323183" sldId="393"/>
            <ac:spMk id="15" creationId="{B685D245-9EF7-0BC5-3BD8-382D7C06E430}"/>
          </ac:spMkLst>
        </pc:spChg>
        <pc:picChg chg="add mod">
          <ac:chgData name="Rachel Monaco" userId="686a2c97-fc85-4bb5-9785-cedb11c7d74c" providerId="ADAL" clId="{D3B17C3D-6B13-45F8-AFF5-194B906B9EC9}" dt="2024-02-16T20:52:54.134" v="8711" actId="1076"/>
          <ac:picMkLst>
            <pc:docMk/>
            <pc:sldMk cId="3545323183" sldId="393"/>
            <ac:picMk id="4" creationId="{11522E82-777F-06BE-1DCE-459046C32811}"/>
          </ac:picMkLst>
        </pc:picChg>
        <pc:picChg chg="add del">
          <ac:chgData name="Rachel Monaco" userId="686a2c97-fc85-4bb5-9785-cedb11c7d74c" providerId="ADAL" clId="{D3B17C3D-6B13-45F8-AFF5-194B906B9EC9}" dt="2024-02-16T20:47:14.775" v="8678" actId="478"/>
          <ac:picMkLst>
            <pc:docMk/>
            <pc:sldMk cId="3545323183" sldId="393"/>
            <ac:picMk id="6" creationId="{A1C4109D-76FA-6E9A-F2B6-98A878AA3978}"/>
          </ac:picMkLst>
        </pc:picChg>
        <pc:picChg chg="add mod">
          <ac:chgData name="Rachel Monaco" userId="686a2c97-fc85-4bb5-9785-cedb11c7d74c" providerId="ADAL" clId="{D3B17C3D-6B13-45F8-AFF5-194B906B9EC9}" dt="2024-02-16T20:52:56.025" v="8712" actId="1076"/>
          <ac:picMkLst>
            <pc:docMk/>
            <pc:sldMk cId="3545323183" sldId="393"/>
            <ac:picMk id="7" creationId="{FAFF829D-2547-3C42-2655-79080001AF2B}"/>
          </ac:picMkLst>
        </pc:picChg>
        <pc:picChg chg="del">
          <ac:chgData name="Rachel Monaco" userId="686a2c97-fc85-4bb5-9785-cedb11c7d74c" providerId="ADAL" clId="{D3B17C3D-6B13-45F8-AFF5-194B906B9EC9}" dt="2024-02-16T20:47:15.962" v="8680" actId="478"/>
          <ac:picMkLst>
            <pc:docMk/>
            <pc:sldMk cId="3545323183" sldId="393"/>
            <ac:picMk id="8" creationId="{557376C8-7B2F-CAC1-612C-EDF37AC015C4}"/>
          </ac:picMkLst>
        </pc:picChg>
        <pc:picChg chg="del">
          <ac:chgData name="Rachel Monaco" userId="686a2c97-fc85-4bb5-9785-cedb11c7d74c" providerId="ADAL" clId="{D3B17C3D-6B13-45F8-AFF5-194B906B9EC9}" dt="2024-02-16T20:47:15.244" v="8679" actId="478"/>
          <ac:picMkLst>
            <pc:docMk/>
            <pc:sldMk cId="3545323183" sldId="393"/>
            <ac:picMk id="10" creationId="{E8AFC6C6-A782-8030-B4AE-2D209EF17FF8}"/>
          </ac:picMkLst>
        </pc:picChg>
        <pc:picChg chg="add del mod">
          <ac:chgData name="Rachel Monaco" userId="686a2c97-fc85-4bb5-9785-cedb11c7d74c" providerId="ADAL" clId="{D3B17C3D-6B13-45F8-AFF5-194B906B9EC9}" dt="2024-02-16T20:47:45.395" v="8698" actId="478"/>
          <ac:picMkLst>
            <pc:docMk/>
            <pc:sldMk cId="3545323183" sldId="393"/>
            <ac:picMk id="11" creationId="{0C8594B4-B1B8-A7F6-BA94-D40F455EE040}"/>
          </ac:picMkLst>
        </pc:picChg>
        <pc:picChg chg="add mod">
          <ac:chgData name="Rachel Monaco" userId="686a2c97-fc85-4bb5-9785-cedb11c7d74c" providerId="ADAL" clId="{D3B17C3D-6B13-45F8-AFF5-194B906B9EC9}" dt="2024-02-16T20:53:31.259" v="8721" actId="1076"/>
          <ac:picMkLst>
            <pc:docMk/>
            <pc:sldMk cId="3545323183" sldId="393"/>
            <ac:picMk id="16" creationId="{F5F5D609-61A5-8A9E-105A-C579FF385C8F}"/>
          </ac:picMkLst>
        </pc:picChg>
      </pc:sldChg>
      <pc:sldChg chg="del">
        <pc:chgData name="Rachel Monaco" userId="686a2c97-fc85-4bb5-9785-cedb11c7d74c" providerId="ADAL" clId="{D3B17C3D-6B13-45F8-AFF5-194B906B9EC9}" dt="2024-02-01T18:35:46.688" v="35" actId="47"/>
        <pc:sldMkLst>
          <pc:docMk/>
          <pc:sldMk cId="3188563498" sldId="394"/>
        </pc:sldMkLst>
      </pc:sldChg>
      <pc:sldChg chg="del">
        <pc:chgData name="Rachel Monaco" userId="686a2c97-fc85-4bb5-9785-cedb11c7d74c" providerId="ADAL" clId="{D3B17C3D-6B13-45F8-AFF5-194B906B9EC9}" dt="2024-02-01T18:49:04.475" v="77" actId="47"/>
        <pc:sldMkLst>
          <pc:docMk/>
          <pc:sldMk cId="261364924" sldId="398"/>
        </pc:sldMkLst>
      </pc:sldChg>
      <pc:sldChg chg="del">
        <pc:chgData name="Rachel Monaco" userId="686a2c97-fc85-4bb5-9785-cedb11c7d74c" providerId="ADAL" clId="{D3B17C3D-6B13-45F8-AFF5-194B906B9EC9}" dt="2024-02-01T18:49:03.659" v="76" actId="47"/>
        <pc:sldMkLst>
          <pc:docMk/>
          <pc:sldMk cId="2505717765" sldId="399"/>
        </pc:sldMkLst>
      </pc:sldChg>
      <pc:sldChg chg="modSp mod">
        <pc:chgData name="Rachel Monaco" userId="686a2c97-fc85-4bb5-9785-cedb11c7d74c" providerId="ADAL" clId="{D3B17C3D-6B13-45F8-AFF5-194B906B9EC9}" dt="2024-02-01T18:50:21.164" v="196" actId="20577"/>
        <pc:sldMkLst>
          <pc:docMk/>
          <pc:sldMk cId="164308541" sldId="400"/>
        </pc:sldMkLst>
        <pc:spChg chg="mod">
          <ac:chgData name="Rachel Monaco" userId="686a2c97-fc85-4bb5-9785-cedb11c7d74c" providerId="ADAL" clId="{D3B17C3D-6B13-45F8-AFF5-194B906B9EC9}" dt="2024-02-01T18:50:21.164" v="196" actId="20577"/>
          <ac:spMkLst>
            <pc:docMk/>
            <pc:sldMk cId="164308541" sldId="400"/>
            <ac:spMk id="2" creationId="{AB149E02-0873-F64A-1547-22803517B70C}"/>
          </ac:spMkLst>
        </pc:spChg>
      </pc:sldChg>
      <pc:sldChg chg="modSp del mod addCm modCm">
        <pc:chgData name="Rachel Monaco" userId="686a2c97-fc85-4bb5-9785-cedb11c7d74c" providerId="ADAL" clId="{D3B17C3D-6B13-45F8-AFF5-194B906B9EC9}" dt="2024-03-07T18:07:16.753" v="9453" actId="47"/>
        <pc:sldMkLst>
          <pc:docMk/>
          <pc:sldMk cId="4175611413" sldId="1931"/>
        </pc:sldMkLst>
        <pc:spChg chg="mod">
          <ac:chgData name="Rachel Monaco" userId="686a2c97-fc85-4bb5-9785-cedb11c7d74c" providerId="ADAL" clId="{D3B17C3D-6B13-45F8-AFF5-194B906B9EC9}" dt="2024-02-05T18:41:50.688" v="244" actId="20577"/>
          <ac:spMkLst>
            <pc:docMk/>
            <pc:sldMk cId="4175611413" sldId="1931"/>
            <ac:spMk id="2" creationId="{619F3FCD-849E-B648-AFEC-2A8C169194F6}"/>
          </ac:spMkLst>
        </pc:spChg>
        <pc:extLst>
          <p:ext xmlns:p="http://schemas.openxmlformats.org/presentationml/2006/main" uri="{D6D511B9-2390-475A-947B-AFAB55BFBCF1}">
            <pc226:cmChg xmlns:pc226="http://schemas.microsoft.com/office/powerpoint/2022/06/main/command" chg="add">
              <pc226:chgData name="Rachel Monaco" userId="686a2c97-fc85-4bb5-9785-cedb11c7d74c" providerId="ADAL" clId="{D3B17C3D-6B13-45F8-AFF5-194B906B9EC9}" dt="2024-03-05T22:53:34.288" v="9225"/>
              <pc2:cmMkLst xmlns:pc2="http://schemas.microsoft.com/office/powerpoint/2019/9/main/command">
                <pc:docMk/>
                <pc:sldMk cId="4175611413" sldId="1931"/>
                <pc2:cmMk id="{CAA27023-B842-4725-B27F-B43683259684}"/>
              </pc2:cmMkLst>
              <pc226:cmRplyChg chg="add">
                <pc226:chgData name="Rachel Monaco" userId="686a2c97-fc85-4bb5-9785-cedb11c7d74c" providerId="ADAL" clId="{D3B17C3D-6B13-45F8-AFF5-194B906B9EC9}" dt="2024-03-05T22:53:34.288" v="9225"/>
                <pc2:cmRplyMkLst xmlns:pc2="http://schemas.microsoft.com/office/powerpoint/2019/9/main/command">
                  <pc:docMk/>
                  <pc:sldMk cId="4175611413" sldId="1931"/>
                  <pc2:cmMk id="{CAA27023-B842-4725-B27F-B43683259684}"/>
                  <pc2:cmRplyMk id="{DCBD0A86-B14A-4919-9DC0-80CAC81425DE}"/>
                </pc2:cmRplyMkLst>
              </pc226:cmRplyChg>
            </pc226:cmChg>
          </p:ext>
        </pc:extLst>
      </pc:sldChg>
      <pc:sldChg chg="delSp mod delCm">
        <pc:chgData name="Rachel Monaco" userId="686a2c97-fc85-4bb5-9785-cedb11c7d74c" providerId="ADAL" clId="{D3B17C3D-6B13-45F8-AFF5-194B906B9EC9}" dt="2024-03-07T18:07:55.127" v="9455"/>
        <pc:sldMkLst>
          <pc:docMk/>
          <pc:sldMk cId="2188066444" sldId="1933"/>
        </pc:sldMkLst>
        <pc:picChg chg="del">
          <ac:chgData name="Rachel Monaco" userId="686a2c97-fc85-4bb5-9785-cedb11c7d74c" providerId="ADAL" clId="{D3B17C3D-6B13-45F8-AFF5-194B906B9EC9}" dt="2024-03-05T22:59:10.275" v="9378" actId="478"/>
          <ac:picMkLst>
            <pc:docMk/>
            <pc:sldMk cId="2188066444" sldId="1933"/>
            <ac:picMk id="4" creationId="{E03A6003-DEC1-D5A8-DF58-72E9C6C28811}"/>
          </ac:picMkLst>
        </pc:picChg>
        <pc:extLst>
          <p:ext xmlns:p="http://schemas.openxmlformats.org/presentationml/2006/main" uri="{D6D511B9-2390-475A-947B-AFAB55BFBCF1}">
            <pc226:cmChg xmlns:pc226="http://schemas.microsoft.com/office/powerpoint/2022/06/main/command" chg="del">
              <pc226:chgData name="Rachel Monaco" userId="686a2c97-fc85-4bb5-9785-cedb11c7d74c" providerId="ADAL" clId="{D3B17C3D-6B13-45F8-AFF5-194B906B9EC9}" dt="2024-03-07T18:07:54.013" v="9454"/>
              <pc2:cmMkLst xmlns:pc2="http://schemas.microsoft.com/office/powerpoint/2019/9/main/command">
                <pc:docMk/>
                <pc:sldMk cId="2188066444" sldId="1933"/>
                <pc2:cmMk id="{51D48197-F2E7-4F99-8400-416847E149D8}"/>
              </pc2:cmMkLst>
            </pc226:cmChg>
            <pc226:cmChg xmlns:pc226="http://schemas.microsoft.com/office/powerpoint/2022/06/main/command" chg="del">
              <pc226:chgData name="Rachel Monaco" userId="686a2c97-fc85-4bb5-9785-cedb11c7d74c" providerId="ADAL" clId="{D3B17C3D-6B13-45F8-AFF5-194B906B9EC9}" dt="2024-03-07T18:07:55.127" v="9455"/>
              <pc2:cmMkLst xmlns:pc2="http://schemas.microsoft.com/office/powerpoint/2019/9/main/command">
                <pc:docMk/>
                <pc:sldMk cId="2188066444" sldId="1933"/>
                <pc2:cmMk id="{691551AB-2E5E-42F6-9382-4A26AD1DA311}"/>
              </pc2:cmMkLst>
            </pc226:cmChg>
          </p:ext>
        </pc:extLst>
      </pc:sldChg>
      <pc:sldChg chg="modSp del mod">
        <pc:chgData name="Rachel Monaco" userId="686a2c97-fc85-4bb5-9785-cedb11c7d74c" providerId="ADAL" clId="{D3B17C3D-6B13-45F8-AFF5-194B906B9EC9}" dt="2024-02-05T20:21:19.507" v="402" actId="47"/>
        <pc:sldMkLst>
          <pc:docMk/>
          <pc:sldMk cId="4273615588" sldId="1935"/>
        </pc:sldMkLst>
        <pc:spChg chg="mod">
          <ac:chgData name="Rachel Monaco" userId="686a2c97-fc85-4bb5-9785-cedb11c7d74c" providerId="ADAL" clId="{D3B17C3D-6B13-45F8-AFF5-194B906B9EC9}" dt="2024-02-05T20:21:13.489" v="399" actId="21"/>
          <ac:spMkLst>
            <pc:docMk/>
            <pc:sldMk cId="4273615588" sldId="1935"/>
            <ac:spMk id="3" creationId="{EDAD7C6E-CA27-913E-98AE-8BCE143B8FB0}"/>
          </ac:spMkLst>
        </pc:spChg>
      </pc:sldChg>
      <pc:sldChg chg="addSp modSp mod">
        <pc:chgData name="Rachel Monaco" userId="686a2c97-fc85-4bb5-9785-cedb11c7d74c" providerId="ADAL" clId="{D3B17C3D-6B13-45F8-AFF5-194B906B9EC9}" dt="2024-02-05T20:21:17.005" v="401" actId="5793"/>
        <pc:sldMkLst>
          <pc:docMk/>
          <pc:sldMk cId="3879222875" sldId="1936"/>
        </pc:sldMkLst>
        <pc:spChg chg="mod">
          <ac:chgData name="Rachel Monaco" userId="686a2c97-fc85-4bb5-9785-cedb11c7d74c" providerId="ADAL" clId="{D3B17C3D-6B13-45F8-AFF5-194B906B9EC9}" dt="2024-02-05T20:21:17.005" v="401" actId="5793"/>
          <ac:spMkLst>
            <pc:docMk/>
            <pc:sldMk cId="3879222875" sldId="1936"/>
            <ac:spMk id="3" creationId="{EDFED2B2-66C6-02D0-90EF-41417630F52B}"/>
          </ac:spMkLst>
        </pc:spChg>
        <pc:spChg chg="add mod">
          <ac:chgData name="Rachel Monaco" userId="686a2c97-fc85-4bb5-9785-cedb11c7d74c" providerId="ADAL" clId="{D3B17C3D-6B13-45F8-AFF5-194B906B9EC9}" dt="2024-02-05T20:20:50.103" v="393" actId="1076"/>
          <ac:spMkLst>
            <pc:docMk/>
            <pc:sldMk cId="3879222875" sldId="1936"/>
            <ac:spMk id="10" creationId="{088893D6-CA69-FAD3-5DA2-E8476CCFA9B0}"/>
          </ac:spMkLst>
        </pc:spChg>
        <pc:spChg chg="add mod">
          <ac:chgData name="Rachel Monaco" userId="686a2c97-fc85-4bb5-9785-cedb11c7d74c" providerId="ADAL" clId="{D3B17C3D-6B13-45F8-AFF5-194B906B9EC9}" dt="2024-02-05T20:20:53.493" v="394" actId="1076"/>
          <ac:spMkLst>
            <pc:docMk/>
            <pc:sldMk cId="3879222875" sldId="1936"/>
            <ac:spMk id="11" creationId="{D5B4B328-33E3-EA1C-9907-CBADC45FB9C6}"/>
          </ac:spMkLst>
        </pc:spChg>
        <pc:spChg chg="add mod">
          <ac:chgData name="Rachel Monaco" userId="686a2c97-fc85-4bb5-9785-cedb11c7d74c" providerId="ADAL" clId="{D3B17C3D-6B13-45F8-AFF5-194B906B9EC9}" dt="2024-02-05T20:20:56.549" v="395" actId="1076"/>
          <ac:spMkLst>
            <pc:docMk/>
            <pc:sldMk cId="3879222875" sldId="1936"/>
            <ac:spMk id="12" creationId="{2AD1A9AA-2990-013A-4723-474FF715B0FC}"/>
          </ac:spMkLst>
        </pc:spChg>
        <pc:spChg chg="add mod">
          <ac:chgData name="Rachel Monaco" userId="686a2c97-fc85-4bb5-9785-cedb11c7d74c" providerId="ADAL" clId="{D3B17C3D-6B13-45F8-AFF5-194B906B9EC9}" dt="2024-02-05T20:20:44.924" v="392" actId="1076"/>
          <ac:spMkLst>
            <pc:docMk/>
            <pc:sldMk cId="3879222875" sldId="1936"/>
            <ac:spMk id="13" creationId="{8D0EF0E7-D651-5A5F-4196-5B0DCB1F003B}"/>
          </ac:spMkLst>
        </pc:spChg>
        <pc:spChg chg="add mod">
          <ac:chgData name="Rachel Monaco" userId="686a2c97-fc85-4bb5-9785-cedb11c7d74c" providerId="ADAL" clId="{D3B17C3D-6B13-45F8-AFF5-194B906B9EC9}" dt="2024-02-05T20:20:44.924" v="392" actId="1076"/>
          <ac:spMkLst>
            <pc:docMk/>
            <pc:sldMk cId="3879222875" sldId="1936"/>
            <ac:spMk id="14" creationId="{B165A7A0-4A0A-1046-EFF4-6D57BFFF16FA}"/>
          </ac:spMkLst>
        </pc:spChg>
        <pc:spChg chg="add mod">
          <ac:chgData name="Rachel Monaco" userId="686a2c97-fc85-4bb5-9785-cedb11c7d74c" providerId="ADAL" clId="{D3B17C3D-6B13-45F8-AFF5-194B906B9EC9}" dt="2024-02-05T20:20:44.924" v="392" actId="1076"/>
          <ac:spMkLst>
            <pc:docMk/>
            <pc:sldMk cId="3879222875" sldId="1936"/>
            <ac:spMk id="15" creationId="{D40E5059-A344-2AB1-A711-47E5EAF734BC}"/>
          </ac:spMkLst>
        </pc:spChg>
        <pc:spChg chg="add mod">
          <ac:chgData name="Rachel Monaco" userId="686a2c97-fc85-4bb5-9785-cedb11c7d74c" providerId="ADAL" clId="{D3B17C3D-6B13-45F8-AFF5-194B906B9EC9}" dt="2024-02-05T20:20:44.924" v="392" actId="1076"/>
          <ac:spMkLst>
            <pc:docMk/>
            <pc:sldMk cId="3879222875" sldId="1936"/>
            <ac:spMk id="16" creationId="{E9687C9B-F1B0-ACF6-69BB-BFDF43EB26D9}"/>
          </ac:spMkLst>
        </pc:spChg>
        <pc:spChg chg="add mod">
          <ac:chgData name="Rachel Monaco" userId="686a2c97-fc85-4bb5-9785-cedb11c7d74c" providerId="ADAL" clId="{D3B17C3D-6B13-45F8-AFF5-194B906B9EC9}" dt="2024-02-05T20:20:44.924" v="392" actId="1076"/>
          <ac:spMkLst>
            <pc:docMk/>
            <pc:sldMk cId="3879222875" sldId="1936"/>
            <ac:spMk id="19" creationId="{97AE849F-81F1-E805-8CC7-D63A6FC45331}"/>
          </ac:spMkLst>
        </pc:spChg>
        <pc:picChg chg="add mod">
          <ac:chgData name="Rachel Monaco" userId="686a2c97-fc85-4bb5-9785-cedb11c7d74c" providerId="ADAL" clId="{D3B17C3D-6B13-45F8-AFF5-194B906B9EC9}" dt="2024-02-05T20:20:44.924" v="392" actId="1076"/>
          <ac:picMkLst>
            <pc:docMk/>
            <pc:sldMk cId="3879222875" sldId="1936"/>
            <ac:picMk id="4" creationId="{7F73797E-D165-FC38-B743-5BED66DD0B3A}"/>
          </ac:picMkLst>
        </pc:picChg>
        <pc:picChg chg="add mod">
          <ac:chgData name="Rachel Monaco" userId="686a2c97-fc85-4bb5-9785-cedb11c7d74c" providerId="ADAL" clId="{D3B17C3D-6B13-45F8-AFF5-194B906B9EC9}" dt="2024-02-05T20:20:44.924" v="392" actId="1076"/>
          <ac:picMkLst>
            <pc:docMk/>
            <pc:sldMk cId="3879222875" sldId="1936"/>
            <ac:picMk id="5" creationId="{80F91AC7-C1EF-BD2C-D3B2-9CED239F0F9E}"/>
          </ac:picMkLst>
        </pc:picChg>
        <pc:picChg chg="add mod">
          <ac:chgData name="Rachel Monaco" userId="686a2c97-fc85-4bb5-9785-cedb11c7d74c" providerId="ADAL" clId="{D3B17C3D-6B13-45F8-AFF5-194B906B9EC9}" dt="2024-02-05T20:20:44.924" v="392" actId="1076"/>
          <ac:picMkLst>
            <pc:docMk/>
            <pc:sldMk cId="3879222875" sldId="1936"/>
            <ac:picMk id="6" creationId="{F77BF4E0-2F57-BBB5-E623-993A3212504A}"/>
          </ac:picMkLst>
        </pc:picChg>
        <pc:picChg chg="add mod">
          <ac:chgData name="Rachel Monaco" userId="686a2c97-fc85-4bb5-9785-cedb11c7d74c" providerId="ADAL" clId="{D3B17C3D-6B13-45F8-AFF5-194B906B9EC9}" dt="2024-02-05T20:21:01.233" v="396" actId="1076"/>
          <ac:picMkLst>
            <pc:docMk/>
            <pc:sldMk cId="3879222875" sldId="1936"/>
            <ac:picMk id="7" creationId="{07151753-D5B0-BC7D-38E1-1E4D8102AB89}"/>
          </ac:picMkLst>
        </pc:picChg>
        <pc:picChg chg="add mod">
          <ac:chgData name="Rachel Monaco" userId="686a2c97-fc85-4bb5-9785-cedb11c7d74c" providerId="ADAL" clId="{D3B17C3D-6B13-45F8-AFF5-194B906B9EC9}" dt="2024-02-05T20:20:44.924" v="392" actId="1076"/>
          <ac:picMkLst>
            <pc:docMk/>
            <pc:sldMk cId="3879222875" sldId="1936"/>
            <ac:picMk id="8" creationId="{E0725675-23D5-9E68-989F-864EDF417E76}"/>
          </ac:picMkLst>
        </pc:picChg>
        <pc:picChg chg="add mod">
          <ac:chgData name="Rachel Monaco" userId="686a2c97-fc85-4bb5-9785-cedb11c7d74c" providerId="ADAL" clId="{D3B17C3D-6B13-45F8-AFF5-194B906B9EC9}" dt="2024-02-05T20:20:44.924" v="392" actId="1076"/>
          <ac:picMkLst>
            <pc:docMk/>
            <pc:sldMk cId="3879222875" sldId="1936"/>
            <ac:picMk id="9" creationId="{C012413E-5F50-800D-CB8A-EF670D641307}"/>
          </ac:picMkLst>
        </pc:picChg>
        <pc:picChg chg="add mod">
          <ac:chgData name="Rachel Monaco" userId="686a2c97-fc85-4bb5-9785-cedb11c7d74c" providerId="ADAL" clId="{D3B17C3D-6B13-45F8-AFF5-194B906B9EC9}" dt="2024-02-05T20:20:44.924" v="392" actId="1076"/>
          <ac:picMkLst>
            <pc:docMk/>
            <pc:sldMk cId="3879222875" sldId="1936"/>
            <ac:picMk id="17" creationId="{76C6BD40-0376-9664-B76B-D02717060B9F}"/>
          </ac:picMkLst>
        </pc:picChg>
        <pc:picChg chg="add mod">
          <ac:chgData name="Rachel Monaco" userId="686a2c97-fc85-4bb5-9785-cedb11c7d74c" providerId="ADAL" clId="{D3B17C3D-6B13-45F8-AFF5-194B906B9EC9}" dt="2024-02-05T20:20:44.924" v="392" actId="1076"/>
          <ac:picMkLst>
            <pc:docMk/>
            <pc:sldMk cId="3879222875" sldId="1936"/>
            <ac:picMk id="18" creationId="{495DDC39-8A84-33E6-AC25-9E4D839FA4A1}"/>
          </ac:picMkLst>
        </pc:picChg>
      </pc:sldChg>
      <pc:sldChg chg="delSp modSp mod delCm modCm">
        <pc:chgData name="Rachel Monaco" userId="686a2c97-fc85-4bb5-9785-cedb11c7d74c" providerId="ADAL" clId="{D3B17C3D-6B13-45F8-AFF5-194B906B9EC9}" dt="2024-03-05T22:58:22.619" v="9377" actId="5793"/>
        <pc:sldMkLst>
          <pc:docMk/>
          <pc:sldMk cId="1255999462" sldId="1937"/>
        </pc:sldMkLst>
        <pc:spChg chg="mod">
          <ac:chgData name="Rachel Monaco" userId="686a2c97-fc85-4bb5-9785-cedb11c7d74c" providerId="ADAL" clId="{D3B17C3D-6B13-45F8-AFF5-194B906B9EC9}" dt="2024-03-05T22:58:22.619" v="9377" actId="5793"/>
          <ac:spMkLst>
            <pc:docMk/>
            <pc:sldMk cId="1255999462" sldId="1937"/>
            <ac:spMk id="3" creationId="{5E3C0376-6F94-B34A-B6FF-BBEA70561982}"/>
          </ac:spMkLst>
        </pc:spChg>
        <pc:picChg chg="del">
          <ac:chgData name="Rachel Monaco" userId="686a2c97-fc85-4bb5-9785-cedb11c7d74c" providerId="ADAL" clId="{D3B17C3D-6B13-45F8-AFF5-194B906B9EC9}" dt="2024-03-05T22:57:50.152" v="9374" actId="478"/>
          <ac:picMkLst>
            <pc:docMk/>
            <pc:sldMk cId="1255999462" sldId="1937"/>
            <ac:picMk id="4" creationId="{CE4691A9-CD0C-39A9-1044-FC1002476B05}"/>
          </ac:picMkLst>
        </pc:picChg>
        <pc:extLst>
          <p:ext xmlns:p="http://schemas.openxmlformats.org/presentationml/2006/main" uri="{D6D511B9-2390-475A-947B-AFAB55BFBCF1}">
            <pc226:cmChg xmlns:pc226="http://schemas.microsoft.com/office/powerpoint/2022/06/main/command" chg="del mod">
              <pc226:chgData name="Rachel Monaco" userId="686a2c97-fc85-4bb5-9785-cedb11c7d74c" providerId="ADAL" clId="{D3B17C3D-6B13-45F8-AFF5-194B906B9EC9}" dt="2024-03-05T22:57:32.782" v="9361"/>
              <pc2:cmMkLst xmlns:pc2="http://schemas.microsoft.com/office/powerpoint/2019/9/main/command">
                <pc:docMk/>
                <pc:sldMk cId="1255999462" sldId="1937"/>
                <pc2:cmMk id="{1BDA035C-E500-4674-951E-72FBB692A850}"/>
              </pc2:cmMkLst>
            </pc226:cmChg>
          </p:ext>
        </pc:extLst>
      </pc:sldChg>
      <pc:sldChg chg="del addCm modCm modNotesTx">
        <pc:chgData name="Rachel Monaco" userId="686a2c97-fc85-4bb5-9785-cedb11c7d74c" providerId="ADAL" clId="{D3B17C3D-6B13-45F8-AFF5-194B906B9EC9}" dt="2024-02-15T22:04:40.281" v="8666" actId="47"/>
        <pc:sldMkLst>
          <pc:docMk/>
          <pc:sldMk cId="4171841085" sldId="2000"/>
        </pc:sldMkLst>
        <pc:extLst>
          <p:ext xmlns:p="http://schemas.openxmlformats.org/presentationml/2006/main" uri="{D6D511B9-2390-475A-947B-AFAB55BFBCF1}">
            <pc226:cmChg xmlns:pc226="http://schemas.microsoft.com/office/powerpoint/2022/06/main/command" chg="add">
              <pc226:chgData name="Rachel Monaco" userId="686a2c97-fc85-4bb5-9785-cedb11c7d74c" providerId="ADAL" clId="{D3B17C3D-6B13-45F8-AFF5-194B906B9EC9}" dt="2024-02-15T20:12:42.516" v="8665"/>
              <pc2:cmMkLst xmlns:pc2="http://schemas.microsoft.com/office/powerpoint/2019/9/main/command">
                <pc:docMk/>
                <pc:sldMk cId="4171841085" sldId="2000"/>
                <pc2:cmMk id="{6900CFFB-5E31-4F68-8D88-D8F09C96EDE5}"/>
              </pc2:cmMkLst>
              <pc226:cmRplyChg chg="add mod">
                <pc226:chgData name="Rachel Monaco" userId="686a2c97-fc85-4bb5-9785-cedb11c7d74c" providerId="ADAL" clId="{D3B17C3D-6B13-45F8-AFF5-194B906B9EC9}" dt="2024-02-15T20:12:42.516" v="8665"/>
                <pc2:cmRplyMkLst xmlns:pc2="http://schemas.microsoft.com/office/powerpoint/2019/9/main/command">
                  <pc:docMk/>
                  <pc:sldMk cId="4171841085" sldId="2000"/>
                  <pc2:cmMk id="{6900CFFB-5E31-4F68-8D88-D8F09C96EDE5}"/>
                  <pc2:cmRplyMk id="{001BF158-C7CC-451D-B56E-97EE20397B5F}"/>
                </pc2:cmRplyMkLst>
              </pc226:cmRplyChg>
            </pc226:cmChg>
          </p:ext>
        </pc:extLst>
      </pc:sldChg>
      <pc:sldChg chg="delSp modSp mod">
        <pc:chgData name="Rachel Monaco" userId="686a2c97-fc85-4bb5-9785-cedb11c7d74c" providerId="ADAL" clId="{D3B17C3D-6B13-45F8-AFF5-194B906B9EC9}" dt="2024-02-15T22:04:49.167" v="8668" actId="21"/>
        <pc:sldMkLst>
          <pc:docMk/>
          <pc:sldMk cId="3894406313" sldId="2001"/>
        </pc:sldMkLst>
        <pc:graphicFrameChg chg="del mod">
          <ac:chgData name="Rachel Monaco" userId="686a2c97-fc85-4bb5-9785-cedb11c7d74c" providerId="ADAL" clId="{D3B17C3D-6B13-45F8-AFF5-194B906B9EC9}" dt="2024-02-15T22:04:49.167" v="8668" actId="21"/>
          <ac:graphicFrameMkLst>
            <pc:docMk/>
            <pc:sldMk cId="3894406313" sldId="2001"/>
            <ac:graphicFrameMk id="3" creationId="{F9FB98F7-DA70-2933-A8A6-3F4ECF6720AF}"/>
          </ac:graphicFrameMkLst>
        </pc:graphicFrameChg>
      </pc:sldChg>
      <pc:sldChg chg="delSp modSp add mod ord">
        <pc:chgData name="Rachel Monaco" userId="686a2c97-fc85-4bb5-9785-cedb11c7d74c" providerId="ADAL" clId="{D3B17C3D-6B13-45F8-AFF5-194B906B9EC9}" dt="2024-03-07T21:21:01.759" v="9847" actId="1076"/>
        <pc:sldMkLst>
          <pc:docMk/>
          <pc:sldMk cId="3507069635" sldId="2002"/>
        </pc:sldMkLst>
        <pc:spChg chg="mod">
          <ac:chgData name="Rachel Monaco" userId="686a2c97-fc85-4bb5-9785-cedb11c7d74c" providerId="ADAL" clId="{D3B17C3D-6B13-45F8-AFF5-194B906B9EC9}" dt="2024-03-07T21:21:01.759" v="9847" actId="1076"/>
          <ac:spMkLst>
            <pc:docMk/>
            <pc:sldMk cId="3507069635" sldId="2002"/>
            <ac:spMk id="2" creationId="{62B85F92-DCE9-7D71-D708-216AEA9CD506}"/>
          </ac:spMkLst>
        </pc:spChg>
        <pc:spChg chg="del mod">
          <ac:chgData name="Rachel Monaco" userId="686a2c97-fc85-4bb5-9785-cedb11c7d74c" providerId="ADAL" clId="{D3B17C3D-6B13-45F8-AFF5-194B906B9EC9}" dt="2024-03-07T21:19:56.911" v="9846" actId="478"/>
          <ac:spMkLst>
            <pc:docMk/>
            <pc:sldMk cId="3507069635" sldId="2002"/>
            <ac:spMk id="3" creationId="{0B29CE6B-3A90-208E-00FF-14817F4B0430}"/>
          </ac:spMkLst>
        </pc:spChg>
      </pc:sldChg>
      <pc:sldChg chg="addSp delSp modSp add del mod ord addCm delCm modCm">
        <pc:chgData name="Rachel Monaco" userId="686a2c97-fc85-4bb5-9785-cedb11c7d74c" providerId="ADAL" clId="{D3B17C3D-6B13-45F8-AFF5-194B906B9EC9}" dt="2024-02-08T22:25:53.307" v="4212" actId="47"/>
        <pc:sldMkLst>
          <pc:docMk/>
          <pc:sldMk cId="4132292878" sldId="2003"/>
        </pc:sldMkLst>
        <pc:spChg chg="mod">
          <ac:chgData name="Rachel Monaco" userId="686a2c97-fc85-4bb5-9785-cedb11c7d74c" providerId="ADAL" clId="{D3B17C3D-6B13-45F8-AFF5-194B906B9EC9}" dt="2024-02-08T22:25:46.607" v="4211" actId="13926"/>
          <ac:spMkLst>
            <pc:docMk/>
            <pc:sldMk cId="4132292878" sldId="2003"/>
            <ac:spMk id="2" creationId="{FD076B27-6CB2-1AA8-8AF2-21413CEAD580}"/>
          </ac:spMkLst>
        </pc:spChg>
        <pc:spChg chg="mod">
          <ac:chgData name="Rachel Monaco" userId="686a2c97-fc85-4bb5-9785-cedb11c7d74c" providerId="ADAL" clId="{D3B17C3D-6B13-45F8-AFF5-194B906B9EC9}" dt="2024-02-07T18:56:24.276" v="1664" actId="20577"/>
          <ac:spMkLst>
            <pc:docMk/>
            <pc:sldMk cId="4132292878" sldId="2003"/>
            <ac:spMk id="3" creationId="{61E24FD5-4920-39D5-2AE2-FFEBEFCB4E49}"/>
          </ac:spMkLst>
        </pc:spChg>
        <pc:picChg chg="add del mod modCrop">
          <ac:chgData name="Rachel Monaco" userId="686a2c97-fc85-4bb5-9785-cedb11c7d74c" providerId="ADAL" clId="{D3B17C3D-6B13-45F8-AFF5-194B906B9EC9}" dt="2024-02-08T17:34:46.206" v="1671" actId="478"/>
          <ac:picMkLst>
            <pc:docMk/>
            <pc:sldMk cId="4132292878" sldId="2003"/>
            <ac:picMk id="4" creationId="{D6D590A3-7417-8B74-2099-CFC91DEA882A}"/>
          </ac:picMkLst>
        </pc:picChg>
        <pc:extLst>
          <p:ext xmlns:p="http://schemas.openxmlformats.org/presentationml/2006/main" uri="{D6D511B9-2390-475A-947B-AFAB55BFBCF1}">
            <pc226:cmChg xmlns:pc226="http://schemas.microsoft.com/office/powerpoint/2022/06/main/command" chg="add del mod">
              <pc226:chgData name="Rachel Monaco" userId="686a2c97-fc85-4bb5-9785-cedb11c7d74c" providerId="ADAL" clId="{D3B17C3D-6B13-45F8-AFF5-194B906B9EC9}" dt="2024-02-08T17:34:49.797" v="1673"/>
              <pc2:cmMkLst xmlns:pc2="http://schemas.microsoft.com/office/powerpoint/2019/9/main/command">
                <pc:docMk/>
                <pc:sldMk cId="4132292878" sldId="2003"/>
                <pc2:cmMk id="{FC2D1007-11C4-42E9-AED4-F8A0DBB2FA37}"/>
              </pc2:cmMkLst>
            </pc226:cmChg>
          </p:ext>
        </pc:extLst>
      </pc:sldChg>
      <pc:sldChg chg="addSp delSp modSp new mod">
        <pc:chgData name="Rachel Monaco" userId="686a2c97-fc85-4bb5-9785-cedb11c7d74c" providerId="ADAL" clId="{D3B17C3D-6B13-45F8-AFF5-194B906B9EC9}" dt="2024-02-08T20:06:53.763" v="2333" actId="20577"/>
        <pc:sldMkLst>
          <pc:docMk/>
          <pc:sldMk cId="2703930286" sldId="2004"/>
        </pc:sldMkLst>
        <pc:spChg chg="mod">
          <ac:chgData name="Rachel Monaco" userId="686a2c97-fc85-4bb5-9785-cedb11c7d74c" providerId="ADAL" clId="{D3B17C3D-6B13-45F8-AFF5-194B906B9EC9}" dt="2024-02-08T17:48:12.968" v="1945" actId="20577"/>
          <ac:spMkLst>
            <pc:docMk/>
            <pc:sldMk cId="2703930286" sldId="2004"/>
            <ac:spMk id="2" creationId="{4222B821-493A-E6A6-4022-7E2E23C3FBE8}"/>
          </ac:spMkLst>
        </pc:spChg>
        <pc:spChg chg="del">
          <ac:chgData name="Rachel Monaco" userId="686a2c97-fc85-4bb5-9785-cedb11c7d74c" providerId="ADAL" clId="{D3B17C3D-6B13-45F8-AFF5-194B906B9EC9}" dt="2024-02-08T17:37:05.762" v="1827" actId="478"/>
          <ac:spMkLst>
            <pc:docMk/>
            <pc:sldMk cId="2703930286" sldId="2004"/>
            <ac:spMk id="3" creationId="{4984797D-BEC7-1F5E-65F7-A2F49B6832BA}"/>
          </ac:spMkLst>
        </pc:spChg>
        <pc:spChg chg="del">
          <ac:chgData name="Rachel Monaco" userId="686a2c97-fc85-4bb5-9785-cedb11c7d74c" providerId="ADAL" clId="{D3B17C3D-6B13-45F8-AFF5-194B906B9EC9}" dt="2024-02-08T17:45:02.060" v="1940" actId="478"/>
          <ac:spMkLst>
            <pc:docMk/>
            <pc:sldMk cId="2703930286" sldId="2004"/>
            <ac:spMk id="4" creationId="{E0104E40-84E5-7AF7-D790-1A7C3F9D642F}"/>
          </ac:spMkLst>
        </pc:spChg>
        <pc:spChg chg="add del mod">
          <ac:chgData name="Rachel Monaco" userId="686a2c97-fc85-4bb5-9785-cedb11c7d74c" providerId="ADAL" clId="{D3B17C3D-6B13-45F8-AFF5-194B906B9EC9}" dt="2024-02-08T17:44:53.076" v="1938" actId="478"/>
          <ac:spMkLst>
            <pc:docMk/>
            <pc:sldMk cId="2703930286" sldId="2004"/>
            <ac:spMk id="5" creationId="{09DCFF04-2EE6-4FE1-0400-73C4C82F6FC9}"/>
          </ac:spMkLst>
        </pc:spChg>
        <pc:spChg chg="add del mod">
          <ac:chgData name="Rachel Monaco" userId="686a2c97-fc85-4bb5-9785-cedb11c7d74c" providerId="ADAL" clId="{D3B17C3D-6B13-45F8-AFF5-194B906B9EC9}" dt="2024-02-08T17:44:37.833" v="1927" actId="478"/>
          <ac:spMkLst>
            <pc:docMk/>
            <pc:sldMk cId="2703930286" sldId="2004"/>
            <ac:spMk id="6" creationId="{92890462-FF85-E733-2F7D-E6925DD7F104}"/>
          </ac:spMkLst>
        </pc:spChg>
        <pc:spChg chg="add del mod">
          <ac:chgData name="Rachel Monaco" userId="686a2c97-fc85-4bb5-9785-cedb11c7d74c" providerId="ADAL" clId="{D3B17C3D-6B13-45F8-AFF5-194B906B9EC9}" dt="2024-02-08T17:37:30.940" v="1835" actId="478"/>
          <ac:spMkLst>
            <pc:docMk/>
            <pc:sldMk cId="2703930286" sldId="2004"/>
            <ac:spMk id="7" creationId="{F6EDD9D2-A2DA-3A62-B546-0D1260A94609}"/>
          </ac:spMkLst>
        </pc:spChg>
        <pc:spChg chg="add del mod">
          <ac:chgData name="Rachel Monaco" userId="686a2c97-fc85-4bb5-9785-cedb11c7d74c" providerId="ADAL" clId="{D3B17C3D-6B13-45F8-AFF5-194B906B9EC9}" dt="2024-02-08T17:44:52.426" v="1937" actId="478"/>
          <ac:spMkLst>
            <pc:docMk/>
            <pc:sldMk cId="2703930286" sldId="2004"/>
            <ac:spMk id="8" creationId="{CFAA0626-8302-5241-05C8-A0F6919E8BC4}"/>
          </ac:spMkLst>
        </pc:spChg>
        <pc:spChg chg="add del mod">
          <ac:chgData name="Rachel Monaco" userId="686a2c97-fc85-4bb5-9785-cedb11c7d74c" providerId="ADAL" clId="{D3B17C3D-6B13-45F8-AFF5-194B906B9EC9}" dt="2024-02-08T17:44:51.228" v="1935"/>
          <ac:spMkLst>
            <pc:docMk/>
            <pc:sldMk cId="2703930286" sldId="2004"/>
            <ac:spMk id="9" creationId="{5834B586-0F1F-C7DC-31ED-28391CC6E8CB}"/>
          </ac:spMkLst>
        </pc:spChg>
        <pc:spChg chg="add del mod">
          <ac:chgData name="Rachel Monaco" userId="686a2c97-fc85-4bb5-9785-cedb11c7d74c" providerId="ADAL" clId="{D3B17C3D-6B13-45F8-AFF5-194B906B9EC9}" dt="2024-02-08T17:44:51.821" v="1936" actId="478"/>
          <ac:spMkLst>
            <pc:docMk/>
            <pc:sldMk cId="2703930286" sldId="2004"/>
            <ac:spMk id="10" creationId="{587CB7A4-4EC5-5FA2-5122-496595C8768E}"/>
          </ac:spMkLst>
        </pc:spChg>
        <pc:spChg chg="add del mod">
          <ac:chgData name="Rachel Monaco" userId="686a2c97-fc85-4bb5-9785-cedb11c7d74c" providerId="ADAL" clId="{D3B17C3D-6B13-45F8-AFF5-194B906B9EC9}" dt="2024-02-08T17:44:51.225" v="1933" actId="478"/>
          <ac:spMkLst>
            <pc:docMk/>
            <pc:sldMk cId="2703930286" sldId="2004"/>
            <ac:spMk id="11" creationId="{5BC1A10C-ACFD-289E-5BD8-59B94EBA8661}"/>
          </ac:spMkLst>
        </pc:spChg>
        <pc:graphicFrameChg chg="add mod modGraphic">
          <ac:chgData name="Rachel Monaco" userId="686a2c97-fc85-4bb5-9785-cedb11c7d74c" providerId="ADAL" clId="{D3B17C3D-6B13-45F8-AFF5-194B906B9EC9}" dt="2024-02-08T20:06:53.763" v="2333" actId="20577"/>
          <ac:graphicFrameMkLst>
            <pc:docMk/>
            <pc:sldMk cId="2703930286" sldId="2004"/>
            <ac:graphicFrameMk id="12" creationId="{B0D103A1-1B42-47CE-815D-3B17D3178944}"/>
          </ac:graphicFrameMkLst>
        </pc:graphicFrameChg>
      </pc:sldChg>
      <pc:sldChg chg="addSp delSp modSp new del mod setBg">
        <pc:chgData name="Rachel Monaco" userId="686a2c97-fc85-4bb5-9785-cedb11c7d74c" providerId="ADAL" clId="{D3B17C3D-6B13-45F8-AFF5-194B906B9EC9}" dt="2024-02-08T21:12:17.246" v="3894" actId="47"/>
        <pc:sldMkLst>
          <pc:docMk/>
          <pc:sldMk cId="2557953515" sldId="2005"/>
        </pc:sldMkLst>
        <pc:spChg chg="mod">
          <ac:chgData name="Rachel Monaco" userId="686a2c97-fc85-4bb5-9785-cedb11c7d74c" providerId="ADAL" clId="{D3B17C3D-6B13-45F8-AFF5-194B906B9EC9}" dt="2024-02-08T20:49:12.353" v="2957" actId="26606"/>
          <ac:spMkLst>
            <pc:docMk/>
            <pc:sldMk cId="2557953515" sldId="2005"/>
            <ac:spMk id="2" creationId="{59CC13D6-1DB3-3BAA-B809-EFE156F46B27}"/>
          </ac:spMkLst>
        </pc:spChg>
        <pc:spChg chg="del mod">
          <ac:chgData name="Rachel Monaco" userId="686a2c97-fc85-4bb5-9785-cedb11c7d74c" providerId="ADAL" clId="{D3B17C3D-6B13-45F8-AFF5-194B906B9EC9}" dt="2024-02-08T20:49:06.930" v="2956" actId="478"/>
          <ac:spMkLst>
            <pc:docMk/>
            <pc:sldMk cId="2557953515" sldId="2005"/>
            <ac:spMk id="3" creationId="{D5EA3665-4A82-0A82-3C57-BCC695590BC6}"/>
          </ac:spMkLst>
        </pc:spChg>
        <pc:spChg chg="del mod">
          <ac:chgData name="Rachel Monaco" userId="686a2c97-fc85-4bb5-9785-cedb11c7d74c" providerId="ADAL" clId="{D3B17C3D-6B13-45F8-AFF5-194B906B9EC9}" dt="2024-02-08T20:49:24.448" v="2959" actId="478"/>
          <ac:spMkLst>
            <pc:docMk/>
            <pc:sldMk cId="2557953515" sldId="2005"/>
            <ac:spMk id="4" creationId="{E7307C2F-65FF-7BCA-FD04-AE7ACF884DC4}"/>
          </ac:spMkLst>
        </pc:spChg>
        <pc:spChg chg="add mod">
          <ac:chgData name="Rachel Monaco" userId="686a2c97-fc85-4bb5-9785-cedb11c7d74c" providerId="ADAL" clId="{D3B17C3D-6B13-45F8-AFF5-194B906B9EC9}" dt="2024-02-08T20:52:23.016" v="2999" actId="1076"/>
          <ac:spMkLst>
            <pc:docMk/>
            <pc:sldMk cId="2557953515" sldId="2005"/>
            <ac:spMk id="5" creationId="{BD7A7D60-0185-6D00-5D51-FF036D46FEBB}"/>
          </ac:spMkLst>
        </pc:spChg>
        <pc:spChg chg="add mod topLvl">
          <ac:chgData name="Rachel Monaco" userId="686a2c97-fc85-4bb5-9785-cedb11c7d74c" providerId="ADAL" clId="{D3B17C3D-6B13-45F8-AFF5-194B906B9EC9}" dt="2024-02-08T21:09:19.271" v="3857" actId="164"/>
          <ac:spMkLst>
            <pc:docMk/>
            <pc:sldMk cId="2557953515" sldId="2005"/>
            <ac:spMk id="6" creationId="{D329B595-8CF1-DE5B-65B9-EE5E4A1D74A1}"/>
          </ac:spMkLst>
        </pc:spChg>
        <pc:spChg chg="add mod">
          <ac:chgData name="Rachel Monaco" userId="686a2c97-fc85-4bb5-9785-cedb11c7d74c" providerId="ADAL" clId="{D3B17C3D-6B13-45F8-AFF5-194B906B9EC9}" dt="2024-02-08T21:09:41.914" v="3862" actId="164"/>
          <ac:spMkLst>
            <pc:docMk/>
            <pc:sldMk cId="2557953515" sldId="2005"/>
            <ac:spMk id="7" creationId="{90347199-1853-77BE-5977-4B8A131CE4EF}"/>
          </ac:spMkLst>
        </pc:spChg>
        <pc:spChg chg="add mod">
          <ac:chgData name="Rachel Monaco" userId="686a2c97-fc85-4bb5-9785-cedb11c7d74c" providerId="ADAL" clId="{D3B17C3D-6B13-45F8-AFF5-194B906B9EC9}" dt="2024-02-08T20:50:39.625" v="2975" actId="164"/>
          <ac:spMkLst>
            <pc:docMk/>
            <pc:sldMk cId="2557953515" sldId="2005"/>
            <ac:spMk id="8" creationId="{30F6F272-9AAF-5CD0-5B27-F683990DAEB9}"/>
          </ac:spMkLst>
        </pc:spChg>
        <pc:spChg chg="add mod topLvl">
          <ac:chgData name="Rachel Monaco" userId="686a2c97-fc85-4bb5-9785-cedb11c7d74c" providerId="ADAL" clId="{D3B17C3D-6B13-45F8-AFF5-194B906B9EC9}" dt="2024-02-08T21:09:19.271" v="3857" actId="164"/>
          <ac:spMkLst>
            <pc:docMk/>
            <pc:sldMk cId="2557953515" sldId="2005"/>
            <ac:spMk id="9" creationId="{8BB776EF-AE88-946B-B80E-3663FF25488C}"/>
          </ac:spMkLst>
        </pc:spChg>
        <pc:spChg chg="add mod">
          <ac:chgData name="Rachel Monaco" userId="686a2c97-fc85-4bb5-9785-cedb11c7d74c" providerId="ADAL" clId="{D3B17C3D-6B13-45F8-AFF5-194B906B9EC9}" dt="2024-02-08T21:09:41.914" v="3862" actId="164"/>
          <ac:spMkLst>
            <pc:docMk/>
            <pc:sldMk cId="2557953515" sldId="2005"/>
            <ac:spMk id="10" creationId="{EFC89755-7823-9245-F4A2-19E1CFDA3A6C}"/>
          </ac:spMkLst>
        </pc:spChg>
        <pc:spChg chg="add">
          <ac:chgData name="Rachel Monaco" userId="686a2c97-fc85-4bb5-9785-cedb11c7d74c" providerId="ADAL" clId="{D3B17C3D-6B13-45F8-AFF5-194B906B9EC9}" dt="2024-02-08T20:49:12.353" v="2957" actId="26606"/>
          <ac:spMkLst>
            <pc:docMk/>
            <pc:sldMk cId="2557953515" sldId="2005"/>
            <ac:spMk id="15" creationId="{7517A47C-B2E5-4B79-8061-D74B1311AF6E}"/>
          </ac:spMkLst>
        </pc:spChg>
        <pc:spChg chg="add">
          <ac:chgData name="Rachel Monaco" userId="686a2c97-fc85-4bb5-9785-cedb11c7d74c" providerId="ADAL" clId="{D3B17C3D-6B13-45F8-AFF5-194B906B9EC9}" dt="2024-02-08T20:49:12.353" v="2957" actId="26606"/>
          <ac:spMkLst>
            <pc:docMk/>
            <pc:sldMk cId="2557953515" sldId="2005"/>
            <ac:spMk id="17" creationId="{C505E780-2083-4CB5-A42A-5E0E2908ECC3}"/>
          </ac:spMkLst>
        </pc:spChg>
        <pc:spChg chg="add">
          <ac:chgData name="Rachel Monaco" userId="686a2c97-fc85-4bb5-9785-cedb11c7d74c" providerId="ADAL" clId="{D3B17C3D-6B13-45F8-AFF5-194B906B9EC9}" dt="2024-02-08T20:49:12.353" v="2957" actId="26606"/>
          <ac:spMkLst>
            <pc:docMk/>
            <pc:sldMk cId="2557953515" sldId="2005"/>
            <ac:spMk id="19" creationId="{D2C0AE1C-0118-41AE-8A10-7CDCBF10E96F}"/>
          </ac:spMkLst>
        </pc:spChg>
        <pc:spChg chg="add">
          <ac:chgData name="Rachel Monaco" userId="686a2c97-fc85-4bb5-9785-cedb11c7d74c" providerId="ADAL" clId="{D3B17C3D-6B13-45F8-AFF5-194B906B9EC9}" dt="2024-02-08T20:49:12.353" v="2957" actId="26606"/>
          <ac:spMkLst>
            <pc:docMk/>
            <pc:sldMk cId="2557953515" sldId="2005"/>
            <ac:spMk id="21" creationId="{463EEC44-1BA3-44ED-81FC-A644B04B2A44}"/>
          </ac:spMkLst>
        </pc:spChg>
        <pc:grpChg chg="add mod">
          <ac:chgData name="Rachel Monaco" userId="686a2c97-fc85-4bb5-9785-cedb11c7d74c" providerId="ADAL" clId="{D3B17C3D-6B13-45F8-AFF5-194B906B9EC9}" dt="2024-02-08T20:52:29.207" v="3000" actId="1076"/>
          <ac:grpSpMkLst>
            <pc:docMk/>
            <pc:sldMk cId="2557953515" sldId="2005"/>
            <ac:grpSpMk id="11" creationId="{3A6FCCD4-BA95-6A34-5602-7D84ABAE70A8}"/>
          </ac:grpSpMkLst>
        </pc:grpChg>
        <pc:grpChg chg="add del mod">
          <ac:chgData name="Rachel Monaco" userId="686a2c97-fc85-4bb5-9785-cedb11c7d74c" providerId="ADAL" clId="{D3B17C3D-6B13-45F8-AFF5-194B906B9EC9}" dt="2024-02-08T21:09:17.616" v="3856" actId="165"/>
          <ac:grpSpMkLst>
            <pc:docMk/>
            <pc:sldMk cId="2557953515" sldId="2005"/>
            <ac:grpSpMk id="12" creationId="{B98E341C-7AE5-1243-7354-403C3A13A058}"/>
          </ac:grpSpMkLst>
        </pc:grpChg>
        <pc:grpChg chg="add mod">
          <ac:chgData name="Rachel Monaco" userId="686a2c97-fc85-4bb5-9785-cedb11c7d74c" providerId="ADAL" clId="{D3B17C3D-6B13-45F8-AFF5-194B906B9EC9}" dt="2024-02-08T21:09:19.271" v="3857" actId="164"/>
          <ac:grpSpMkLst>
            <pc:docMk/>
            <pc:sldMk cId="2557953515" sldId="2005"/>
            <ac:grpSpMk id="20" creationId="{A1400018-3463-F6C5-E9CC-A8AAE8B19C7C}"/>
          </ac:grpSpMkLst>
        </pc:grpChg>
        <pc:grpChg chg="add mod">
          <ac:chgData name="Rachel Monaco" userId="686a2c97-fc85-4bb5-9785-cedb11c7d74c" providerId="ADAL" clId="{D3B17C3D-6B13-45F8-AFF5-194B906B9EC9}" dt="2024-02-08T21:09:41.914" v="3862" actId="164"/>
          <ac:grpSpMkLst>
            <pc:docMk/>
            <pc:sldMk cId="2557953515" sldId="2005"/>
            <ac:grpSpMk id="22" creationId="{6F0335C8-CC2E-AE15-C2C7-393D204DC4C2}"/>
          </ac:grpSpMkLst>
        </pc:grpChg>
        <pc:picChg chg="add del mod">
          <ac:chgData name="Rachel Monaco" userId="686a2c97-fc85-4bb5-9785-cedb11c7d74c" providerId="ADAL" clId="{D3B17C3D-6B13-45F8-AFF5-194B906B9EC9}" dt="2024-02-08T20:58:54.624" v="3063" actId="478"/>
          <ac:picMkLst>
            <pc:docMk/>
            <pc:sldMk cId="2557953515" sldId="2005"/>
            <ac:picMk id="14" creationId="{8CD181C5-A59E-4130-AB75-B3C0E744FE62}"/>
          </ac:picMkLst>
        </pc:picChg>
        <pc:picChg chg="add del mod">
          <ac:chgData name="Rachel Monaco" userId="686a2c97-fc85-4bb5-9785-cedb11c7d74c" providerId="ADAL" clId="{D3B17C3D-6B13-45F8-AFF5-194B906B9EC9}" dt="2024-02-08T20:59:41.500" v="3072" actId="21"/>
          <ac:picMkLst>
            <pc:docMk/>
            <pc:sldMk cId="2557953515" sldId="2005"/>
            <ac:picMk id="18" creationId="{579EF65D-312D-0C5B-9998-A48104EB106A}"/>
          </ac:picMkLst>
        </pc:picChg>
      </pc:sldChg>
      <pc:sldChg chg="del">
        <pc:chgData name="Rachel Monaco" userId="686a2c97-fc85-4bb5-9785-cedb11c7d74c" providerId="ADAL" clId="{D3B17C3D-6B13-45F8-AFF5-194B906B9EC9}" dt="2024-03-05T22:43:11.397" v="9072" actId="47"/>
        <pc:sldMkLst>
          <pc:docMk/>
          <pc:sldMk cId="3826952733" sldId="2005"/>
        </pc:sldMkLst>
      </pc:sldChg>
      <pc:sldChg chg="new del">
        <pc:chgData name="Rachel Monaco" userId="686a2c97-fc85-4bb5-9785-cedb11c7d74c" providerId="ADAL" clId="{D3B17C3D-6B13-45F8-AFF5-194B906B9EC9}" dt="2024-02-08T20:08:43.493" v="2340" actId="680"/>
        <pc:sldMkLst>
          <pc:docMk/>
          <pc:sldMk cId="4287934781" sldId="2005"/>
        </pc:sldMkLst>
      </pc:sldChg>
      <pc:sldChg chg="modSp new del mod ord">
        <pc:chgData name="Rachel Monaco" userId="686a2c97-fc85-4bb5-9785-cedb11c7d74c" providerId="ADAL" clId="{D3B17C3D-6B13-45F8-AFF5-194B906B9EC9}" dt="2024-02-08T20:15:44.028" v="2399" actId="47"/>
        <pc:sldMkLst>
          <pc:docMk/>
          <pc:sldMk cId="2818280890" sldId="2006"/>
        </pc:sldMkLst>
        <pc:spChg chg="mod">
          <ac:chgData name="Rachel Monaco" userId="686a2c97-fc85-4bb5-9785-cedb11c7d74c" providerId="ADAL" clId="{D3B17C3D-6B13-45F8-AFF5-194B906B9EC9}" dt="2024-02-08T20:08:54.718" v="2368" actId="20577"/>
          <ac:spMkLst>
            <pc:docMk/>
            <pc:sldMk cId="2818280890" sldId="2006"/>
            <ac:spMk id="2" creationId="{B22DFE53-A8E8-FC10-7507-D532D64D75F7}"/>
          </ac:spMkLst>
        </pc:spChg>
      </pc:sldChg>
      <pc:sldChg chg="modNotesTx">
        <pc:chgData name="Rachel Monaco" userId="686a2c97-fc85-4bb5-9785-cedb11c7d74c" providerId="ADAL" clId="{D3B17C3D-6B13-45F8-AFF5-194B906B9EC9}" dt="2024-02-12T18:28:06.530" v="5848" actId="20577"/>
        <pc:sldMkLst>
          <pc:docMk/>
          <pc:sldMk cId="1749007822" sldId="2055"/>
        </pc:sldMkLst>
      </pc:sldChg>
      <pc:sldChg chg="addSp delSp modSp new mod setBg delCm">
        <pc:chgData name="Rachel Monaco" userId="686a2c97-fc85-4bb5-9785-cedb11c7d74c" providerId="ADAL" clId="{D3B17C3D-6B13-45F8-AFF5-194B906B9EC9}" dt="2024-03-05T22:44:05.987" v="9073"/>
        <pc:sldMkLst>
          <pc:docMk/>
          <pc:sldMk cId="2377812978" sldId="2056"/>
        </pc:sldMkLst>
        <pc:spChg chg="mod ord">
          <ac:chgData name="Rachel Monaco" userId="686a2c97-fc85-4bb5-9785-cedb11c7d74c" providerId="ADAL" clId="{D3B17C3D-6B13-45F8-AFF5-194B906B9EC9}" dt="2024-02-08T21:42:27.473" v="3927" actId="14100"/>
          <ac:spMkLst>
            <pc:docMk/>
            <pc:sldMk cId="2377812978" sldId="2056"/>
            <ac:spMk id="2" creationId="{1B9C4308-792A-24B9-43D1-84912B130222}"/>
          </ac:spMkLst>
        </pc:spChg>
        <pc:spChg chg="del">
          <ac:chgData name="Rachel Monaco" userId="686a2c97-fc85-4bb5-9785-cedb11c7d74c" providerId="ADAL" clId="{D3B17C3D-6B13-45F8-AFF5-194B906B9EC9}" dt="2024-02-08T20:59:44.456" v="3074" actId="478"/>
          <ac:spMkLst>
            <pc:docMk/>
            <pc:sldMk cId="2377812978" sldId="2056"/>
            <ac:spMk id="3" creationId="{2497FAAF-7F1B-A4AE-D9DD-A0FFC290BD18}"/>
          </ac:spMkLst>
        </pc:spChg>
        <pc:spChg chg="del mod">
          <ac:chgData name="Rachel Monaco" userId="686a2c97-fc85-4bb5-9785-cedb11c7d74c" providerId="ADAL" clId="{D3B17C3D-6B13-45F8-AFF5-194B906B9EC9}" dt="2024-02-08T21:08:06.853" v="3841" actId="478"/>
          <ac:spMkLst>
            <pc:docMk/>
            <pc:sldMk cId="2377812978" sldId="2056"/>
            <ac:spMk id="4" creationId="{350763FE-97B1-3CFD-7053-47C0F823FE30}"/>
          </ac:spMkLst>
        </pc:spChg>
        <pc:spChg chg="mod">
          <ac:chgData name="Rachel Monaco" userId="686a2c97-fc85-4bb5-9785-cedb11c7d74c" providerId="ADAL" clId="{D3B17C3D-6B13-45F8-AFF5-194B906B9EC9}" dt="2024-02-08T20:59:54.952" v="3078"/>
          <ac:spMkLst>
            <pc:docMk/>
            <pc:sldMk cId="2377812978" sldId="2056"/>
            <ac:spMk id="7" creationId="{E4B2D8C0-A6C2-4F55-FBD3-9406763C8113}"/>
          </ac:spMkLst>
        </pc:spChg>
        <pc:spChg chg="mod">
          <ac:chgData name="Rachel Monaco" userId="686a2c97-fc85-4bb5-9785-cedb11c7d74c" providerId="ADAL" clId="{D3B17C3D-6B13-45F8-AFF5-194B906B9EC9}" dt="2024-02-08T20:59:54.952" v="3078"/>
          <ac:spMkLst>
            <pc:docMk/>
            <pc:sldMk cId="2377812978" sldId="2056"/>
            <ac:spMk id="8" creationId="{3F7BCEFB-A649-8BD9-E2E8-15E3AB9DBD5D}"/>
          </ac:spMkLst>
        </pc:spChg>
        <pc:spChg chg="mod">
          <ac:chgData name="Rachel Monaco" userId="686a2c97-fc85-4bb5-9785-cedb11c7d74c" providerId="ADAL" clId="{D3B17C3D-6B13-45F8-AFF5-194B906B9EC9}" dt="2024-02-08T21:00:00.937" v="3080"/>
          <ac:spMkLst>
            <pc:docMk/>
            <pc:sldMk cId="2377812978" sldId="2056"/>
            <ac:spMk id="10" creationId="{CB74E8DA-CD4F-172B-F6D2-DBC22068BAE2}"/>
          </ac:spMkLst>
        </pc:spChg>
        <pc:spChg chg="mod">
          <ac:chgData name="Rachel Monaco" userId="686a2c97-fc85-4bb5-9785-cedb11c7d74c" providerId="ADAL" clId="{D3B17C3D-6B13-45F8-AFF5-194B906B9EC9}" dt="2024-02-08T21:00:00.937" v="3080"/>
          <ac:spMkLst>
            <pc:docMk/>
            <pc:sldMk cId="2377812978" sldId="2056"/>
            <ac:spMk id="11" creationId="{F14269DD-A164-CCDF-4DD9-38811D4390DB}"/>
          </ac:spMkLst>
        </pc:spChg>
        <pc:spChg chg="mod">
          <ac:chgData name="Rachel Monaco" userId="686a2c97-fc85-4bb5-9785-cedb11c7d74c" providerId="ADAL" clId="{D3B17C3D-6B13-45F8-AFF5-194B906B9EC9}" dt="2024-02-08T21:00:06.387" v="3082"/>
          <ac:spMkLst>
            <pc:docMk/>
            <pc:sldMk cId="2377812978" sldId="2056"/>
            <ac:spMk id="13" creationId="{0E383803-BD6C-86F7-428A-BEDCCD3C7F84}"/>
          </ac:spMkLst>
        </pc:spChg>
        <pc:spChg chg="mod">
          <ac:chgData name="Rachel Monaco" userId="686a2c97-fc85-4bb5-9785-cedb11c7d74c" providerId="ADAL" clId="{D3B17C3D-6B13-45F8-AFF5-194B906B9EC9}" dt="2024-02-08T21:00:42.513" v="3088" actId="6549"/>
          <ac:spMkLst>
            <pc:docMk/>
            <pc:sldMk cId="2377812978" sldId="2056"/>
            <ac:spMk id="14" creationId="{F99C169F-5EAD-6623-3A38-AB433441B244}"/>
          </ac:spMkLst>
        </pc:spChg>
        <pc:spChg chg="add del mod">
          <ac:chgData name="Rachel Monaco" userId="686a2c97-fc85-4bb5-9785-cedb11c7d74c" providerId="ADAL" clId="{D3B17C3D-6B13-45F8-AFF5-194B906B9EC9}" dt="2024-02-08T21:00:45.244" v="3090" actId="478"/>
          <ac:spMkLst>
            <pc:docMk/>
            <pc:sldMk cId="2377812978" sldId="2056"/>
            <ac:spMk id="15" creationId="{D67A640A-4925-DC0E-CBC8-A01A4E693802}"/>
          </ac:spMkLst>
        </pc:spChg>
        <pc:spChg chg="add del">
          <ac:chgData name="Rachel Monaco" userId="686a2c97-fc85-4bb5-9785-cedb11c7d74c" providerId="ADAL" clId="{D3B17C3D-6B13-45F8-AFF5-194B906B9EC9}" dt="2024-02-08T21:01:44.305" v="3095" actId="26606"/>
          <ac:spMkLst>
            <pc:docMk/>
            <pc:sldMk cId="2377812978" sldId="2056"/>
            <ac:spMk id="16" creationId="{04812C46-200A-4DEB-A05E-3ED6C68C2387}"/>
          </ac:spMkLst>
        </pc:spChg>
        <pc:spChg chg="add del">
          <ac:chgData name="Rachel Monaco" userId="686a2c97-fc85-4bb5-9785-cedb11c7d74c" providerId="ADAL" clId="{D3B17C3D-6B13-45F8-AFF5-194B906B9EC9}" dt="2024-02-08T21:01:44.305" v="3095" actId="26606"/>
          <ac:spMkLst>
            <pc:docMk/>
            <pc:sldMk cId="2377812978" sldId="2056"/>
            <ac:spMk id="17" creationId="{D1EA859B-E555-4109-94F3-6700E046E008}"/>
          </ac:spMkLst>
        </pc:spChg>
        <pc:spChg chg="add mod">
          <ac:chgData name="Rachel Monaco" userId="686a2c97-fc85-4bb5-9785-cedb11c7d74c" providerId="ADAL" clId="{D3B17C3D-6B13-45F8-AFF5-194B906B9EC9}" dt="2024-02-08T21:07:57.112" v="3840" actId="207"/>
          <ac:spMkLst>
            <pc:docMk/>
            <pc:sldMk cId="2377812978" sldId="2056"/>
            <ac:spMk id="18" creationId="{6B0DC920-ED16-F1C3-C4CC-0E815D6458AF}"/>
          </ac:spMkLst>
        </pc:spChg>
        <pc:spChg chg="del mod topLvl">
          <ac:chgData name="Rachel Monaco" userId="686a2c97-fc85-4bb5-9785-cedb11c7d74c" providerId="ADAL" clId="{D3B17C3D-6B13-45F8-AFF5-194B906B9EC9}" dt="2024-02-08T21:15:20.538" v="3916" actId="478"/>
          <ac:spMkLst>
            <pc:docMk/>
            <pc:sldMk cId="2377812978" sldId="2056"/>
            <ac:spMk id="20" creationId="{5652EA80-4E66-E2F3-9A30-F97F6AC408E7}"/>
          </ac:spMkLst>
        </pc:spChg>
        <pc:spChg chg="mod topLvl">
          <ac:chgData name="Rachel Monaco" userId="686a2c97-fc85-4bb5-9785-cedb11c7d74c" providerId="ADAL" clId="{D3B17C3D-6B13-45F8-AFF5-194B906B9EC9}" dt="2024-02-08T21:15:18.484" v="3915" actId="165"/>
          <ac:spMkLst>
            <pc:docMk/>
            <pc:sldMk cId="2377812978" sldId="2056"/>
            <ac:spMk id="21" creationId="{35CDF5B7-DEFD-51BA-5AD8-3784AB4B4403}"/>
          </ac:spMkLst>
        </pc:spChg>
        <pc:spChg chg="add del">
          <ac:chgData name="Rachel Monaco" userId="686a2c97-fc85-4bb5-9785-cedb11c7d74c" providerId="ADAL" clId="{D3B17C3D-6B13-45F8-AFF5-194B906B9EC9}" dt="2024-02-08T21:01:44.305" v="3095" actId="26606"/>
          <ac:spMkLst>
            <pc:docMk/>
            <pc:sldMk cId="2377812978" sldId="2056"/>
            <ac:spMk id="22" creationId="{04812C46-200A-4DEB-A05E-3ED6C68C2387}"/>
          </ac:spMkLst>
        </pc:spChg>
        <pc:spChg chg="add del mod">
          <ac:chgData name="Rachel Monaco" userId="686a2c97-fc85-4bb5-9785-cedb11c7d74c" providerId="ADAL" clId="{D3B17C3D-6B13-45F8-AFF5-194B906B9EC9}" dt="2024-02-08T21:08:51.111" v="3850"/>
          <ac:spMkLst>
            <pc:docMk/>
            <pc:sldMk cId="2377812978" sldId="2056"/>
            <ac:spMk id="23" creationId="{23A12EB6-7753-CDC8-03EF-00D0600FF721}"/>
          </ac:spMkLst>
        </pc:spChg>
        <pc:spChg chg="add del">
          <ac:chgData name="Rachel Monaco" userId="686a2c97-fc85-4bb5-9785-cedb11c7d74c" providerId="ADAL" clId="{D3B17C3D-6B13-45F8-AFF5-194B906B9EC9}" dt="2024-02-08T21:01:44.305" v="3095" actId="26606"/>
          <ac:spMkLst>
            <pc:docMk/>
            <pc:sldMk cId="2377812978" sldId="2056"/>
            <ac:spMk id="24" creationId="{D1EA859B-E555-4109-94F3-6700E046E008}"/>
          </ac:spMkLst>
        </pc:spChg>
        <pc:spChg chg="add del mod">
          <ac:chgData name="Rachel Monaco" userId="686a2c97-fc85-4bb5-9785-cedb11c7d74c" providerId="ADAL" clId="{D3B17C3D-6B13-45F8-AFF5-194B906B9EC9}" dt="2024-02-08T21:08:58.679" v="3853" actId="478"/>
          <ac:spMkLst>
            <pc:docMk/>
            <pc:sldMk cId="2377812978" sldId="2056"/>
            <ac:spMk id="25" creationId="{F1C79B47-AD89-166A-9ABF-1814208B0FA1}"/>
          </ac:spMkLst>
        </pc:spChg>
        <pc:spChg chg="add del mod">
          <ac:chgData name="Rachel Monaco" userId="686a2c97-fc85-4bb5-9785-cedb11c7d74c" providerId="ADAL" clId="{D3B17C3D-6B13-45F8-AFF5-194B906B9EC9}" dt="2024-02-08T21:09:06.326" v="3855" actId="478"/>
          <ac:spMkLst>
            <pc:docMk/>
            <pc:sldMk cId="2377812978" sldId="2056"/>
            <ac:spMk id="26" creationId="{BCDB4AF0-B0C4-621F-DBA2-3B32B8CB6314}"/>
          </ac:spMkLst>
        </pc:spChg>
        <pc:spChg chg="del mod topLvl">
          <ac:chgData name="Rachel Monaco" userId="686a2c97-fc85-4bb5-9785-cedb11c7d74c" providerId="ADAL" clId="{D3B17C3D-6B13-45F8-AFF5-194B906B9EC9}" dt="2024-02-08T21:15:23.288" v="3917" actId="478"/>
          <ac:spMkLst>
            <pc:docMk/>
            <pc:sldMk cId="2377812978" sldId="2056"/>
            <ac:spMk id="28" creationId="{9D0D4E91-92C5-0D7E-D964-122B512A7AE2}"/>
          </ac:spMkLst>
        </pc:spChg>
        <pc:spChg chg="mod topLvl">
          <ac:chgData name="Rachel Monaco" userId="686a2c97-fc85-4bb5-9785-cedb11c7d74c" providerId="ADAL" clId="{D3B17C3D-6B13-45F8-AFF5-194B906B9EC9}" dt="2024-02-08T21:15:56.316" v="3926" actId="1076"/>
          <ac:spMkLst>
            <pc:docMk/>
            <pc:sldMk cId="2377812978" sldId="2056"/>
            <ac:spMk id="29" creationId="{A534A6EB-5AE6-8F79-39FF-A6777BC1E36F}"/>
          </ac:spMkLst>
        </pc:spChg>
        <pc:spChg chg="add del mod">
          <ac:chgData name="Rachel Monaco" userId="686a2c97-fc85-4bb5-9785-cedb11c7d74c" providerId="ADAL" clId="{D3B17C3D-6B13-45F8-AFF5-194B906B9EC9}" dt="2024-02-08T21:09:35.884" v="3861" actId="478"/>
          <ac:spMkLst>
            <pc:docMk/>
            <pc:sldMk cId="2377812978" sldId="2056"/>
            <ac:spMk id="30" creationId="{D3785ECD-AAEE-B686-3E1D-99DC4353337D}"/>
          </ac:spMkLst>
        </pc:spChg>
        <pc:spChg chg="del mod topLvl">
          <ac:chgData name="Rachel Monaco" userId="686a2c97-fc85-4bb5-9785-cedb11c7d74c" providerId="ADAL" clId="{D3B17C3D-6B13-45F8-AFF5-194B906B9EC9}" dt="2024-02-08T21:15:36.455" v="3923" actId="478"/>
          <ac:spMkLst>
            <pc:docMk/>
            <pc:sldMk cId="2377812978" sldId="2056"/>
            <ac:spMk id="32" creationId="{F92C1AC8-190F-7A17-EA06-3CA12EDB9A43}"/>
          </ac:spMkLst>
        </pc:spChg>
        <pc:spChg chg="mod topLvl">
          <ac:chgData name="Rachel Monaco" userId="686a2c97-fc85-4bb5-9785-cedb11c7d74c" providerId="ADAL" clId="{D3B17C3D-6B13-45F8-AFF5-194B906B9EC9}" dt="2024-02-08T21:15:41.311" v="3924" actId="1076"/>
          <ac:spMkLst>
            <pc:docMk/>
            <pc:sldMk cId="2377812978" sldId="2056"/>
            <ac:spMk id="33" creationId="{A94FBEA9-D68B-94D4-381B-018137F7DC98}"/>
          </ac:spMkLst>
        </pc:spChg>
        <pc:grpChg chg="add del mod">
          <ac:chgData name="Rachel Monaco" userId="686a2c97-fc85-4bb5-9785-cedb11c7d74c" providerId="ADAL" clId="{D3B17C3D-6B13-45F8-AFF5-194B906B9EC9}" dt="2024-02-08T21:00:41.958" v="3087" actId="478"/>
          <ac:grpSpMkLst>
            <pc:docMk/>
            <pc:sldMk cId="2377812978" sldId="2056"/>
            <ac:grpSpMk id="6" creationId="{BB91E474-16E5-6341-3C31-389D13F3767D}"/>
          </ac:grpSpMkLst>
        </pc:grpChg>
        <pc:grpChg chg="add del mod">
          <ac:chgData name="Rachel Monaco" userId="686a2c97-fc85-4bb5-9785-cedb11c7d74c" providerId="ADAL" clId="{D3B17C3D-6B13-45F8-AFF5-194B906B9EC9}" dt="2024-02-08T21:00:02.274" v="3081" actId="478"/>
          <ac:grpSpMkLst>
            <pc:docMk/>
            <pc:sldMk cId="2377812978" sldId="2056"/>
            <ac:grpSpMk id="9" creationId="{4DA97685-2617-0F8E-7C70-CEB5FEE23680}"/>
          </ac:grpSpMkLst>
        </pc:grpChg>
        <pc:grpChg chg="add del mod">
          <ac:chgData name="Rachel Monaco" userId="686a2c97-fc85-4bb5-9785-cedb11c7d74c" providerId="ADAL" clId="{D3B17C3D-6B13-45F8-AFF5-194B906B9EC9}" dt="2024-02-08T21:00:44.054" v="3089" actId="478"/>
          <ac:grpSpMkLst>
            <pc:docMk/>
            <pc:sldMk cId="2377812978" sldId="2056"/>
            <ac:grpSpMk id="12" creationId="{80C87E55-463B-0F6D-DC67-894D3D7A82BF}"/>
          </ac:grpSpMkLst>
        </pc:grpChg>
        <pc:grpChg chg="add del mod">
          <ac:chgData name="Rachel Monaco" userId="686a2c97-fc85-4bb5-9785-cedb11c7d74c" providerId="ADAL" clId="{D3B17C3D-6B13-45F8-AFF5-194B906B9EC9}" dt="2024-02-08T21:15:18.484" v="3915" actId="165"/>
          <ac:grpSpMkLst>
            <pc:docMk/>
            <pc:sldMk cId="2377812978" sldId="2056"/>
            <ac:grpSpMk id="19" creationId="{0451C24C-384F-9B7D-04A1-63A9AD4EA6C7}"/>
          </ac:grpSpMkLst>
        </pc:grpChg>
        <pc:grpChg chg="add del mod">
          <ac:chgData name="Rachel Monaco" userId="686a2c97-fc85-4bb5-9785-cedb11c7d74c" providerId="ADAL" clId="{D3B17C3D-6B13-45F8-AFF5-194B906B9EC9}" dt="2024-02-08T21:15:23.288" v="3917" actId="478"/>
          <ac:grpSpMkLst>
            <pc:docMk/>
            <pc:sldMk cId="2377812978" sldId="2056"/>
            <ac:grpSpMk id="27" creationId="{5BEA90D7-1924-84B9-BDB2-F20AC3177FCA}"/>
          </ac:grpSpMkLst>
        </pc:grpChg>
        <pc:grpChg chg="add del mod">
          <ac:chgData name="Rachel Monaco" userId="686a2c97-fc85-4bb5-9785-cedb11c7d74c" providerId="ADAL" clId="{D3B17C3D-6B13-45F8-AFF5-194B906B9EC9}" dt="2024-02-08T21:15:34.333" v="3922" actId="165"/>
          <ac:grpSpMkLst>
            <pc:docMk/>
            <pc:sldMk cId="2377812978" sldId="2056"/>
            <ac:grpSpMk id="31" creationId="{A5EF064B-D323-9E41-F73E-684D36206956}"/>
          </ac:grpSpMkLst>
        </pc:grpChg>
        <pc:picChg chg="add mod ord modCrop">
          <ac:chgData name="Rachel Monaco" userId="686a2c97-fc85-4bb5-9785-cedb11c7d74c" providerId="ADAL" clId="{D3B17C3D-6B13-45F8-AFF5-194B906B9EC9}" dt="2024-02-08T21:03:10.940" v="3099" actId="14861"/>
          <ac:picMkLst>
            <pc:docMk/>
            <pc:sldMk cId="2377812978" sldId="2056"/>
            <ac:picMk id="5" creationId="{4B4314FE-10AC-9AE0-3BED-C45D6F135417}"/>
          </ac:picMkLst>
        </pc:picChg>
        <pc:extLst>
          <p:ext xmlns:p="http://schemas.openxmlformats.org/presentationml/2006/main" uri="{D6D511B9-2390-475A-947B-AFAB55BFBCF1}">
            <pc226:cmChg xmlns:pc226="http://schemas.microsoft.com/office/powerpoint/2022/06/main/command" chg="del">
              <pc226:chgData name="Rachel Monaco" userId="686a2c97-fc85-4bb5-9785-cedb11c7d74c" providerId="ADAL" clId="{D3B17C3D-6B13-45F8-AFF5-194B906B9EC9}" dt="2024-03-05T22:44:05.987" v="9073"/>
              <pc2:cmMkLst xmlns:pc2="http://schemas.microsoft.com/office/powerpoint/2019/9/main/command">
                <pc:docMk/>
                <pc:sldMk cId="2377812978" sldId="2056"/>
                <pc2:cmMk id="{A12BEA48-7F0A-47D4-ADF4-795FA3451EA8}"/>
              </pc2:cmMkLst>
            </pc226:cmChg>
          </p:ext>
        </pc:extLst>
      </pc:sldChg>
      <pc:sldChg chg="modSp add del mod ord">
        <pc:chgData name="Rachel Monaco" userId="686a2c97-fc85-4bb5-9785-cedb11c7d74c" providerId="ADAL" clId="{D3B17C3D-6B13-45F8-AFF5-194B906B9EC9}" dt="2024-03-01T17:21:39.816" v="8913" actId="47"/>
        <pc:sldMkLst>
          <pc:docMk/>
          <pc:sldMk cId="2135739792" sldId="2057"/>
        </pc:sldMkLst>
        <pc:spChg chg="mod">
          <ac:chgData name="Rachel Monaco" userId="686a2c97-fc85-4bb5-9785-cedb11c7d74c" providerId="ADAL" clId="{D3B17C3D-6B13-45F8-AFF5-194B906B9EC9}" dt="2024-02-08T22:21:01.113" v="3953" actId="20577"/>
          <ac:spMkLst>
            <pc:docMk/>
            <pc:sldMk cId="2135739792" sldId="2057"/>
            <ac:spMk id="2" creationId="{62B85F92-DCE9-7D71-D708-216AEA9CD506}"/>
          </ac:spMkLst>
        </pc:spChg>
        <pc:spChg chg="mod">
          <ac:chgData name="Rachel Monaco" userId="686a2c97-fc85-4bb5-9785-cedb11c7d74c" providerId="ADAL" clId="{D3B17C3D-6B13-45F8-AFF5-194B906B9EC9}" dt="2024-02-14T00:45:51.485" v="8396" actId="113"/>
          <ac:spMkLst>
            <pc:docMk/>
            <pc:sldMk cId="2135739792" sldId="2057"/>
            <ac:spMk id="3" creationId="{0B29CE6B-3A90-208E-00FF-14817F4B0430}"/>
          </ac:spMkLst>
        </pc:spChg>
      </pc:sldChg>
      <pc:sldChg chg="addSp delSp modSp new mod">
        <pc:chgData name="Rachel Monaco" userId="686a2c97-fc85-4bb5-9785-cedb11c7d74c" providerId="ADAL" clId="{D3B17C3D-6B13-45F8-AFF5-194B906B9EC9}" dt="2024-03-07T20:59:41.337" v="9830" actId="20577"/>
        <pc:sldMkLst>
          <pc:docMk/>
          <pc:sldMk cId="2197387117" sldId="2058"/>
        </pc:sldMkLst>
        <pc:spChg chg="mod">
          <ac:chgData name="Rachel Monaco" userId="686a2c97-fc85-4bb5-9785-cedb11c7d74c" providerId="ADAL" clId="{D3B17C3D-6B13-45F8-AFF5-194B906B9EC9}" dt="2024-02-12T19:01:33.797" v="6718" actId="20577"/>
          <ac:spMkLst>
            <pc:docMk/>
            <pc:sldMk cId="2197387117" sldId="2058"/>
            <ac:spMk id="2" creationId="{A3C30D3B-50CB-E594-3285-55DC433E5B29}"/>
          </ac:spMkLst>
        </pc:spChg>
        <pc:spChg chg="mod">
          <ac:chgData name="Rachel Monaco" userId="686a2c97-fc85-4bb5-9785-cedb11c7d74c" providerId="ADAL" clId="{D3B17C3D-6B13-45F8-AFF5-194B906B9EC9}" dt="2024-03-07T20:59:41.337" v="9830" actId="20577"/>
          <ac:spMkLst>
            <pc:docMk/>
            <pc:sldMk cId="2197387117" sldId="2058"/>
            <ac:spMk id="3" creationId="{42F36ADE-E592-DFA7-6BC1-337EE3014D32}"/>
          </ac:spMkLst>
        </pc:spChg>
        <pc:spChg chg="del">
          <ac:chgData name="Rachel Monaco" userId="686a2c97-fc85-4bb5-9785-cedb11c7d74c" providerId="ADAL" clId="{D3B17C3D-6B13-45F8-AFF5-194B906B9EC9}" dt="2024-02-12T19:05:05.951" v="7211" actId="478"/>
          <ac:spMkLst>
            <pc:docMk/>
            <pc:sldMk cId="2197387117" sldId="2058"/>
            <ac:spMk id="4" creationId="{5967FF30-8539-0B8C-1BE1-A6BBC1358E11}"/>
          </ac:spMkLst>
        </pc:spChg>
        <pc:spChg chg="add mod">
          <ac:chgData name="Rachel Monaco" userId="686a2c97-fc85-4bb5-9785-cedb11c7d74c" providerId="ADAL" clId="{D3B17C3D-6B13-45F8-AFF5-194B906B9EC9}" dt="2024-02-14T00:47:53.012" v="8469" actId="255"/>
          <ac:spMkLst>
            <pc:docMk/>
            <pc:sldMk cId="2197387117" sldId="2058"/>
            <ac:spMk id="8" creationId="{46A3A646-6343-A76E-944F-3142072C5AC0}"/>
          </ac:spMkLst>
        </pc:spChg>
        <pc:picChg chg="add mod">
          <ac:chgData name="Rachel Monaco" userId="686a2c97-fc85-4bb5-9785-cedb11c7d74c" providerId="ADAL" clId="{D3B17C3D-6B13-45F8-AFF5-194B906B9EC9}" dt="2024-02-14T00:47:27.250" v="8465" actId="1076"/>
          <ac:picMkLst>
            <pc:docMk/>
            <pc:sldMk cId="2197387117" sldId="2058"/>
            <ac:picMk id="6" creationId="{46722B65-8FD8-0BC7-97DE-C9807716D5E7}"/>
          </ac:picMkLst>
        </pc:picChg>
      </pc:sldChg>
      <pc:sldChg chg="modSp new del mod">
        <pc:chgData name="Rachel Monaco" userId="686a2c97-fc85-4bb5-9785-cedb11c7d74c" providerId="ADAL" clId="{D3B17C3D-6B13-45F8-AFF5-194B906B9EC9}" dt="2024-02-09T22:05:21.373" v="4941" actId="47"/>
        <pc:sldMkLst>
          <pc:docMk/>
          <pc:sldMk cId="536000508" sldId="2059"/>
        </pc:sldMkLst>
        <pc:spChg chg="mod">
          <ac:chgData name="Rachel Monaco" userId="686a2c97-fc85-4bb5-9785-cedb11c7d74c" providerId="ADAL" clId="{D3B17C3D-6B13-45F8-AFF5-194B906B9EC9}" dt="2024-02-08T22:26:11.049" v="4248" actId="13926"/>
          <ac:spMkLst>
            <pc:docMk/>
            <pc:sldMk cId="536000508" sldId="2059"/>
            <ac:spMk id="2" creationId="{35EAEA88-29DA-9B87-220B-8CA5F89F0E9E}"/>
          </ac:spMkLst>
        </pc:spChg>
      </pc:sldChg>
      <pc:sldChg chg="new del">
        <pc:chgData name="Rachel Monaco" userId="686a2c97-fc85-4bb5-9785-cedb11c7d74c" providerId="ADAL" clId="{D3B17C3D-6B13-45F8-AFF5-194B906B9EC9}" dt="2024-02-09T18:43:52.201" v="4277" actId="47"/>
        <pc:sldMkLst>
          <pc:docMk/>
          <pc:sldMk cId="2856886362" sldId="2060"/>
        </pc:sldMkLst>
      </pc:sldChg>
      <pc:sldChg chg="addSp delSp modSp new del mod ord">
        <pc:chgData name="Rachel Monaco" userId="686a2c97-fc85-4bb5-9785-cedb11c7d74c" providerId="ADAL" clId="{D3B17C3D-6B13-45F8-AFF5-194B906B9EC9}" dt="2024-02-09T18:49:40.411" v="4576" actId="47"/>
        <pc:sldMkLst>
          <pc:docMk/>
          <pc:sldMk cId="3517419534" sldId="2061"/>
        </pc:sldMkLst>
        <pc:spChg chg="del">
          <ac:chgData name="Rachel Monaco" userId="686a2c97-fc85-4bb5-9785-cedb11c7d74c" providerId="ADAL" clId="{D3B17C3D-6B13-45F8-AFF5-194B906B9EC9}" dt="2024-02-09T18:43:47.303" v="4274" actId="478"/>
          <ac:spMkLst>
            <pc:docMk/>
            <pc:sldMk cId="3517419534" sldId="2061"/>
            <ac:spMk id="2" creationId="{047B877B-5340-C132-FF7B-34EFAACB9606}"/>
          </ac:spMkLst>
        </pc:spChg>
        <pc:spChg chg="del">
          <ac:chgData name="Rachel Monaco" userId="686a2c97-fc85-4bb5-9785-cedb11c7d74c" providerId="ADAL" clId="{D3B17C3D-6B13-45F8-AFF5-194B906B9EC9}" dt="2024-02-09T18:43:48.501" v="4275" actId="478"/>
          <ac:spMkLst>
            <pc:docMk/>
            <pc:sldMk cId="3517419534" sldId="2061"/>
            <ac:spMk id="3" creationId="{872208DD-92EF-4EA2-C002-65D06E3DCBF2}"/>
          </ac:spMkLst>
        </pc:spChg>
        <pc:spChg chg="del">
          <ac:chgData name="Rachel Monaco" userId="686a2c97-fc85-4bb5-9785-cedb11c7d74c" providerId="ADAL" clId="{D3B17C3D-6B13-45F8-AFF5-194B906B9EC9}" dt="2024-02-09T18:43:49.524" v="4276" actId="478"/>
          <ac:spMkLst>
            <pc:docMk/>
            <pc:sldMk cId="3517419534" sldId="2061"/>
            <ac:spMk id="4" creationId="{875B197D-C38B-DFF2-10EC-A73214E877DE}"/>
          </ac:spMkLst>
        </pc:spChg>
        <pc:spChg chg="add mod">
          <ac:chgData name="Rachel Monaco" userId="686a2c97-fc85-4bb5-9785-cedb11c7d74c" providerId="ADAL" clId="{D3B17C3D-6B13-45F8-AFF5-194B906B9EC9}" dt="2024-02-09T18:46:46.900" v="4513" actId="20577"/>
          <ac:spMkLst>
            <pc:docMk/>
            <pc:sldMk cId="3517419534" sldId="2061"/>
            <ac:spMk id="5" creationId="{96F4AFDB-F8CA-1070-5234-D76B6A326CF0}"/>
          </ac:spMkLst>
        </pc:spChg>
      </pc:sldChg>
      <pc:sldChg chg="modSp new del mod">
        <pc:chgData name="Rachel Monaco" userId="686a2c97-fc85-4bb5-9785-cedb11c7d74c" providerId="ADAL" clId="{D3B17C3D-6B13-45F8-AFF5-194B906B9EC9}" dt="2024-02-09T18:42:46.022" v="4270" actId="47"/>
        <pc:sldMkLst>
          <pc:docMk/>
          <pc:sldMk cId="3865264641" sldId="2061"/>
        </pc:sldMkLst>
        <pc:spChg chg="mod">
          <ac:chgData name="Rachel Monaco" userId="686a2c97-fc85-4bb5-9785-cedb11c7d74c" providerId="ADAL" clId="{D3B17C3D-6B13-45F8-AFF5-194B906B9EC9}" dt="2024-02-09T18:42:10.529" v="4269" actId="14100"/>
          <ac:spMkLst>
            <pc:docMk/>
            <pc:sldMk cId="3865264641" sldId="2061"/>
            <ac:spMk id="5" creationId="{678C60CD-8790-430D-8748-A8151D51862D}"/>
          </ac:spMkLst>
        </pc:spChg>
      </pc:sldChg>
      <pc:sldChg chg="new del">
        <pc:chgData name="Rachel Monaco" userId="686a2c97-fc85-4bb5-9785-cedb11c7d74c" providerId="ADAL" clId="{D3B17C3D-6B13-45F8-AFF5-194B906B9EC9}" dt="2024-02-09T18:43:21.614" v="4272" actId="47"/>
        <pc:sldMkLst>
          <pc:docMk/>
          <pc:sldMk cId="3899362330" sldId="2061"/>
        </pc:sldMkLst>
      </pc:sldChg>
      <pc:sldChg chg="new del">
        <pc:chgData name="Rachel Monaco" userId="686a2c97-fc85-4bb5-9785-cedb11c7d74c" providerId="ADAL" clId="{D3B17C3D-6B13-45F8-AFF5-194B906B9EC9}" dt="2024-02-09T18:47:38.578" v="4515" actId="47"/>
        <pc:sldMkLst>
          <pc:docMk/>
          <pc:sldMk cId="3392806137" sldId="2062"/>
        </pc:sldMkLst>
      </pc:sldChg>
      <pc:sldChg chg="addSp delSp modSp new del mod ord addCm modCm">
        <pc:chgData name="Rachel Monaco" userId="686a2c97-fc85-4bb5-9785-cedb11c7d74c" providerId="ADAL" clId="{D3B17C3D-6B13-45F8-AFF5-194B906B9EC9}" dt="2024-02-28T20:19:34.545" v="8861" actId="47"/>
        <pc:sldMkLst>
          <pc:docMk/>
          <pc:sldMk cId="3708497305" sldId="2062"/>
        </pc:sldMkLst>
        <pc:spChg chg="mod">
          <ac:chgData name="Rachel Monaco" userId="686a2c97-fc85-4bb5-9785-cedb11c7d74c" providerId="ADAL" clId="{D3B17C3D-6B13-45F8-AFF5-194B906B9EC9}" dt="2024-02-09T18:49:22.342" v="4573" actId="1076"/>
          <ac:spMkLst>
            <pc:docMk/>
            <pc:sldMk cId="3708497305" sldId="2062"/>
            <ac:spMk id="2" creationId="{1DF0BA4E-08B7-A67C-D3C6-7381E0E91494}"/>
          </ac:spMkLst>
        </pc:spChg>
        <pc:spChg chg="del">
          <ac:chgData name="Rachel Monaco" userId="686a2c97-fc85-4bb5-9785-cedb11c7d74c" providerId="ADAL" clId="{D3B17C3D-6B13-45F8-AFF5-194B906B9EC9}" dt="2024-02-09T18:48:20.170" v="4560" actId="478"/>
          <ac:spMkLst>
            <pc:docMk/>
            <pc:sldMk cId="3708497305" sldId="2062"/>
            <ac:spMk id="3" creationId="{B8DBEDC4-66C4-D7BB-E571-6827CBCC78EA}"/>
          </ac:spMkLst>
        </pc:spChg>
        <pc:spChg chg="add mod">
          <ac:chgData name="Rachel Monaco" userId="686a2c97-fc85-4bb5-9785-cedb11c7d74c" providerId="ADAL" clId="{D3B17C3D-6B13-45F8-AFF5-194B906B9EC9}" dt="2024-02-09T18:49:13.735" v="4572" actId="255"/>
          <ac:spMkLst>
            <pc:docMk/>
            <pc:sldMk cId="3708497305" sldId="2062"/>
            <ac:spMk id="5" creationId="{C67A7CA9-A969-E64F-D573-644736F20C08}"/>
          </ac:spMkLst>
        </pc:spChg>
        <pc:picChg chg="add del mod">
          <ac:chgData name="Rachel Monaco" userId="686a2c97-fc85-4bb5-9785-cedb11c7d74c" providerId="ADAL" clId="{D3B17C3D-6B13-45F8-AFF5-194B906B9EC9}" dt="2024-02-09T18:48:43.130" v="4563" actId="478"/>
          <ac:picMkLst>
            <pc:docMk/>
            <pc:sldMk cId="3708497305" sldId="2062"/>
            <ac:picMk id="1026" creationId="{4E5870DC-D903-7662-70FD-C990D2644D71}"/>
          </ac:picMkLst>
        </pc:picChg>
        <pc:picChg chg="add del mod">
          <ac:chgData name="Rachel Monaco" userId="686a2c97-fc85-4bb5-9785-cedb11c7d74c" providerId="ADAL" clId="{D3B17C3D-6B13-45F8-AFF5-194B906B9EC9}" dt="2024-02-09T18:48:49.564" v="4566" actId="478"/>
          <ac:picMkLst>
            <pc:docMk/>
            <pc:sldMk cId="3708497305" sldId="2062"/>
            <ac:picMk id="1028" creationId="{AE635A22-85C6-C3CA-5A98-9085786C8497}"/>
          </ac:picMkLst>
        </pc:picChg>
        <pc:extLst>
          <p:ext xmlns:p="http://schemas.openxmlformats.org/presentationml/2006/main" uri="{D6D511B9-2390-475A-947B-AFAB55BFBCF1}">
            <pc226:cmChg xmlns:pc226="http://schemas.microsoft.com/office/powerpoint/2022/06/main/command" chg="add">
              <pc226:chgData name="Rachel Monaco" userId="686a2c97-fc85-4bb5-9785-cedb11c7d74c" providerId="ADAL" clId="{D3B17C3D-6B13-45F8-AFF5-194B906B9EC9}" dt="2024-02-15T18:44:06.076" v="8663"/>
              <pc2:cmMkLst xmlns:pc2="http://schemas.microsoft.com/office/powerpoint/2019/9/main/command">
                <pc:docMk/>
                <pc:sldMk cId="3708497305" sldId="2062"/>
                <pc2:cmMk id="{D79F812A-6502-407D-9129-94CC561DF8F0}"/>
              </pc2:cmMkLst>
              <pc226:cmRplyChg chg="add">
                <pc226:chgData name="Rachel Monaco" userId="686a2c97-fc85-4bb5-9785-cedb11c7d74c" providerId="ADAL" clId="{D3B17C3D-6B13-45F8-AFF5-194B906B9EC9}" dt="2024-02-15T18:44:06.076" v="8663"/>
                <pc2:cmRplyMkLst xmlns:pc2="http://schemas.microsoft.com/office/powerpoint/2019/9/main/command">
                  <pc:docMk/>
                  <pc:sldMk cId="3708497305" sldId="2062"/>
                  <pc2:cmMk id="{D79F812A-6502-407D-9129-94CC561DF8F0}"/>
                  <pc2:cmRplyMk id="{49F50F06-0BB4-4B7E-8D2F-7A50960C7F88}"/>
                </pc2:cmRplyMkLst>
              </pc226:cmRplyChg>
            </pc226:cmChg>
          </p:ext>
        </pc:extLst>
      </pc:sldChg>
      <pc:sldChg chg="modSp add mod ord">
        <pc:chgData name="Rachel Monaco" userId="686a2c97-fc85-4bb5-9785-cedb11c7d74c" providerId="ADAL" clId="{D3B17C3D-6B13-45F8-AFF5-194B906B9EC9}" dt="2024-02-12T19:29:21.553" v="8395" actId="113"/>
        <pc:sldMkLst>
          <pc:docMk/>
          <pc:sldMk cId="2620127384" sldId="2063"/>
        </pc:sldMkLst>
        <pc:spChg chg="mod">
          <ac:chgData name="Rachel Monaco" userId="686a2c97-fc85-4bb5-9785-cedb11c7d74c" providerId="ADAL" clId="{D3B17C3D-6B13-45F8-AFF5-194B906B9EC9}" dt="2024-02-09T22:05:31.752" v="4971" actId="20577"/>
          <ac:spMkLst>
            <pc:docMk/>
            <pc:sldMk cId="2620127384" sldId="2063"/>
            <ac:spMk id="2" creationId="{62B85F92-DCE9-7D71-D708-216AEA9CD506}"/>
          </ac:spMkLst>
        </pc:spChg>
        <pc:spChg chg="mod">
          <ac:chgData name="Rachel Monaco" userId="686a2c97-fc85-4bb5-9785-cedb11c7d74c" providerId="ADAL" clId="{D3B17C3D-6B13-45F8-AFF5-194B906B9EC9}" dt="2024-02-12T19:29:21.553" v="8395" actId="113"/>
          <ac:spMkLst>
            <pc:docMk/>
            <pc:sldMk cId="2620127384" sldId="2063"/>
            <ac:spMk id="3" creationId="{0B29CE6B-3A90-208E-00FF-14817F4B0430}"/>
          </ac:spMkLst>
        </pc:spChg>
      </pc:sldChg>
      <pc:sldChg chg="delSp modSp new mod">
        <pc:chgData name="Rachel Monaco" userId="686a2c97-fc85-4bb5-9785-cedb11c7d74c" providerId="ADAL" clId="{D3B17C3D-6B13-45F8-AFF5-194B906B9EC9}" dt="2024-03-07T21:25:13.513" v="9929" actId="20577"/>
        <pc:sldMkLst>
          <pc:docMk/>
          <pc:sldMk cId="3255414235" sldId="2064"/>
        </pc:sldMkLst>
        <pc:spChg chg="mod">
          <ac:chgData name="Rachel Monaco" userId="686a2c97-fc85-4bb5-9785-cedb11c7d74c" providerId="ADAL" clId="{D3B17C3D-6B13-45F8-AFF5-194B906B9EC9}" dt="2024-02-12T19:02:39.142" v="6852" actId="20577"/>
          <ac:spMkLst>
            <pc:docMk/>
            <pc:sldMk cId="3255414235" sldId="2064"/>
            <ac:spMk id="2" creationId="{2B82C5CE-343E-ADE4-063C-838C6D6E9C05}"/>
          </ac:spMkLst>
        </pc:spChg>
        <pc:spChg chg="mod">
          <ac:chgData name="Rachel Monaco" userId="686a2c97-fc85-4bb5-9785-cedb11c7d74c" providerId="ADAL" clId="{D3B17C3D-6B13-45F8-AFF5-194B906B9EC9}" dt="2024-03-07T21:25:13.513" v="9929" actId="20577"/>
          <ac:spMkLst>
            <pc:docMk/>
            <pc:sldMk cId="3255414235" sldId="2064"/>
            <ac:spMk id="3" creationId="{1A5957EB-230C-F000-5473-89F180A1DEC1}"/>
          </ac:spMkLst>
        </pc:spChg>
        <pc:spChg chg="del">
          <ac:chgData name="Rachel Monaco" userId="686a2c97-fc85-4bb5-9785-cedb11c7d74c" providerId="ADAL" clId="{D3B17C3D-6B13-45F8-AFF5-194B906B9EC9}" dt="2024-02-12T19:14:02.592" v="8130" actId="478"/>
          <ac:spMkLst>
            <pc:docMk/>
            <pc:sldMk cId="3255414235" sldId="2064"/>
            <ac:spMk id="4" creationId="{32635903-698D-62CD-16D9-795F5067427D}"/>
          </ac:spMkLst>
        </pc:spChg>
      </pc:sldChg>
      <pc:sldChg chg="addSp delSp modSp new mod ord setBg">
        <pc:chgData name="Rachel Monaco" userId="686a2c97-fc85-4bb5-9785-cedb11c7d74c" providerId="ADAL" clId="{D3B17C3D-6B13-45F8-AFF5-194B906B9EC9}" dt="2024-02-28T20:19:30.005" v="8860"/>
        <pc:sldMkLst>
          <pc:docMk/>
          <pc:sldMk cId="423541140" sldId="2065"/>
        </pc:sldMkLst>
        <pc:spChg chg="del">
          <ac:chgData name="Rachel Monaco" userId="686a2c97-fc85-4bb5-9785-cedb11c7d74c" providerId="ADAL" clId="{D3B17C3D-6B13-45F8-AFF5-194B906B9EC9}" dt="2024-02-28T20:18:20.477" v="8847" actId="478"/>
          <ac:spMkLst>
            <pc:docMk/>
            <pc:sldMk cId="423541140" sldId="2065"/>
            <ac:spMk id="2" creationId="{D02198FF-0F48-AFD1-2A5D-8074DA3B6A04}"/>
          </ac:spMkLst>
        </pc:spChg>
        <pc:spChg chg="del">
          <ac:chgData name="Rachel Monaco" userId="686a2c97-fc85-4bb5-9785-cedb11c7d74c" providerId="ADAL" clId="{D3B17C3D-6B13-45F8-AFF5-194B906B9EC9}" dt="2024-02-28T20:18:20.477" v="8847" actId="478"/>
          <ac:spMkLst>
            <pc:docMk/>
            <pc:sldMk cId="423541140" sldId="2065"/>
            <ac:spMk id="3" creationId="{E2F9F09D-0461-7503-3AB9-E1A53A24DBFD}"/>
          </ac:spMkLst>
        </pc:spChg>
        <pc:spChg chg="del">
          <ac:chgData name="Rachel Monaco" userId="686a2c97-fc85-4bb5-9785-cedb11c7d74c" providerId="ADAL" clId="{D3B17C3D-6B13-45F8-AFF5-194B906B9EC9}" dt="2024-02-28T20:18:20.477" v="8847" actId="478"/>
          <ac:spMkLst>
            <pc:docMk/>
            <pc:sldMk cId="423541140" sldId="2065"/>
            <ac:spMk id="4" creationId="{85184239-F2B7-8D8D-2F98-24C49F5B3376}"/>
          </ac:spMkLst>
        </pc:spChg>
        <pc:spChg chg="del">
          <ac:chgData name="Rachel Monaco" userId="686a2c97-fc85-4bb5-9785-cedb11c7d74c" providerId="ADAL" clId="{D3B17C3D-6B13-45F8-AFF5-194B906B9EC9}" dt="2024-02-28T20:18:20.477" v="8847" actId="478"/>
          <ac:spMkLst>
            <pc:docMk/>
            <pc:sldMk cId="423541140" sldId="2065"/>
            <ac:spMk id="5" creationId="{923E1251-DF3F-0600-73C9-505A269BCA41}"/>
          </ac:spMkLst>
        </pc:spChg>
        <pc:spChg chg="del">
          <ac:chgData name="Rachel Monaco" userId="686a2c97-fc85-4bb5-9785-cedb11c7d74c" providerId="ADAL" clId="{D3B17C3D-6B13-45F8-AFF5-194B906B9EC9}" dt="2024-02-28T20:18:20.477" v="8847" actId="478"/>
          <ac:spMkLst>
            <pc:docMk/>
            <pc:sldMk cId="423541140" sldId="2065"/>
            <ac:spMk id="6" creationId="{9E73CAD7-55E8-621D-B354-97243E1355EB}"/>
          </ac:spMkLst>
        </pc:spChg>
        <pc:spChg chg="del">
          <ac:chgData name="Rachel Monaco" userId="686a2c97-fc85-4bb5-9785-cedb11c7d74c" providerId="ADAL" clId="{D3B17C3D-6B13-45F8-AFF5-194B906B9EC9}" dt="2024-02-28T20:18:20.477" v="8847" actId="478"/>
          <ac:spMkLst>
            <pc:docMk/>
            <pc:sldMk cId="423541140" sldId="2065"/>
            <ac:spMk id="7" creationId="{B8323C7A-DE04-110B-8A14-015C102F870E}"/>
          </ac:spMkLst>
        </pc:spChg>
        <pc:spChg chg="del">
          <ac:chgData name="Rachel Monaco" userId="686a2c97-fc85-4bb5-9785-cedb11c7d74c" providerId="ADAL" clId="{D3B17C3D-6B13-45F8-AFF5-194B906B9EC9}" dt="2024-02-28T20:18:20.477" v="8847" actId="478"/>
          <ac:spMkLst>
            <pc:docMk/>
            <pc:sldMk cId="423541140" sldId="2065"/>
            <ac:spMk id="8" creationId="{D8593A8C-36E0-98CB-58F3-22C1CCA53C8C}"/>
          </ac:spMkLst>
        </pc:spChg>
        <pc:spChg chg="del">
          <ac:chgData name="Rachel Monaco" userId="686a2c97-fc85-4bb5-9785-cedb11c7d74c" providerId="ADAL" clId="{D3B17C3D-6B13-45F8-AFF5-194B906B9EC9}" dt="2024-02-28T20:18:20.477" v="8847" actId="478"/>
          <ac:spMkLst>
            <pc:docMk/>
            <pc:sldMk cId="423541140" sldId="2065"/>
            <ac:spMk id="9" creationId="{EFECEB90-A999-1D5A-36CE-46A360341546}"/>
          </ac:spMkLst>
        </pc:spChg>
        <pc:spChg chg="del">
          <ac:chgData name="Rachel Monaco" userId="686a2c97-fc85-4bb5-9785-cedb11c7d74c" providerId="ADAL" clId="{D3B17C3D-6B13-45F8-AFF5-194B906B9EC9}" dt="2024-02-28T20:18:20.477" v="8847" actId="478"/>
          <ac:spMkLst>
            <pc:docMk/>
            <pc:sldMk cId="423541140" sldId="2065"/>
            <ac:spMk id="10" creationId="{33AE339A-7CDD-16C4-F60E-15C0E0210E39}"/>
          </ac:spMkLst>
        </pc:spChg>
        <pc:spChg chg="del">
          <ac:chgData name="Rachel Monaco" userId="686a2c97-fc85-4bb5-9785-cedb11c7d74c" providerId="ADAL" clId="{D3B17C3D-6B13-45F8-AFF5-194B906B9EC9}" dt="2024-02-28T20:18:20.477" v="8847" actId="478"/>
          <ac:spMkLst>
            <pc:docMk/>
            <pc:sldMk cId="423541140" sldId="2065"/>
            <ac:spMk id="11" creationId="{4D8EB7B2-B7D3-D2C6-1F9F-ABAE28C9E52F}"/>
          </ac:spMkLst>
        </pc:spChg>
        <pc:spChg chg="del">
          <ac:chgData name="Rachel Monaco" userId="686a2c97-fc85-4bb5-9785-cedb11c7d74c" providerId="ADAL" clId="{D3B17C3D-6B13-45F8-AFF5-194B906B9EC9}" dt="2024-02-28T20:18:20.477" v="8847" actId="478"/>
          <ac:spMkLst>
            <pc:docMk/>
            <pc:sldMk cId="423541140" sldId="2065"/>
            <ac:spMk id="12" creationId="{99ED007E-A2EE-FD6D-4944-6790B400FD87}"/>
          </ac:spMkLst>
        </pc:spChg>
        <pc:spChg chg="del">
          <ac:chgData name="Rachel Monaco" userId="686a2c97-fc85-4bb5-9785-cedb11c7d74c" providerId="ADAL" clId="{D3B17C3D-6B13-45F8-AFF5-194B906B9EC9}" dt="2024-02-28T20:18:20.477" v="8847" actId="478"/>
          <ac:spMkLst>
            <pc:docMk/>
            <pc:sldMk cId="423541140" sldId="2065"/>
            <ac:spMk id="13" creationId="{B8828D57-75FE-3019-AA22-78624896D6D0}"/>
          </ac:spMkLst>
        </pc:spChg>
        <pc:spChg chg="del">
          <ac:chgData name="Rachel Monaco" userId="686a2c97-fc85-4bb5-9785-cedb11c7d74c" providerId="ADAL" clId="{D3B17C3D-6B13-45F8-AFF5-194B906B9EC9}" dt="2024-02-28T20:17:19.636" v="8796" actId="478"/>
          <ac:spMkLst>
            <pc:docMk/>
            <pc:sldMk cId="423541140" sldId="2065"/>
            <ac:spMk id="14" creationId="{0E3EBBFE-7B99-EED8-886F-1259BB6B66F9}"/>
          </ac:spMkLst>
        </pc:spChg>
        <pc:spChg chg="del">
          <ac:chgData name="Rachel Monaco" userId="686a2c97-fc85-4bb5-9785-cedb11c7d74c" providerId="ADAL" clId="{D3B17C3D-6B13-45F8-AFF5-194B906B9EC9}" dt="2024-02-28T20:18:15.798" v="8846" actId="478"/>
          <ac:spMkLst>
            <pc:docMk/>
            <pc:sldMk cId="423541140" sldId="2065"/>
            <ac:spMk id="15" creationId="{139C5AB6-6FCF-7CBF-2979-EEE0944ACAB9}"/>
          </ac:spMkLst>
        </pc:spChg>
        <pc:spChg chg="add del">
          <ac:chgData name="Rachel Monaco" userId="686a2c97-fc85-4bb5-9785-cedb11c7d74c" providerId="ADAL" clId="{D3B17C3D-6B13-45F8-AFF5-194B906B9EC9}" dt="2024-02-28T20:18:27.214" v="8851" actId="22"/>
          <ac:spMkLst>
            <pc:docMk/>
            <pc:sldMk cId="423541140" sldId="2065"/>
            <ac:spMk id="17" creationId="{400EE7F9-70DB-E1E3-EC7B-A4D4C14F265E}"/>
          </ac:spMkLst>
        </pc:spChg>
        <pc:spChg chg="add mod">
          <ac:chgData name="Rachel Monaco" userId="686a2c97-fc85-4bb5-9785-cedb11c7d74c" providerId="ADAL" clId="{D3B17C3D-6B13-45F8-AFF5-194B906B9EC9}" dt="2024-02-28T20:18:32.012" v="8853" actId="1076"/>
          <ac:spMkLst>
            <pc:docMk/>
            <pc:sldMk cId="423541140" sldId="2065"/>
            <ac:spMk id="19" creationId="{86DEF742-381D-7B65-3929-B88C5F64E96C}"/>
          </ac:spMkLst>
        </pc:spChg>
        <pc:picChg chg="add mod">
          <ac:chgData name="Rachel Monaco" userId="686a2c97-fc85-4bb5-9785-cedb11c7d74c" providerId="ADAL" clId="{D3B17C3D-6B13-45F8-AFF5-194B906B9EC9}" dt="2024-02-28T20:19:26.708" v="8858" actId="1076"/>
          <ac:picMkLst>
            <pc:docMk/>
            <pc:sldMk cId="423541140" sldId="2065"/>
            <ac:picMk id="20" creationId="{6837D318-6AAE-F9DC-93CA-66FD88EC977A}"/>
          </ac:picMkLst>
        </pc:picChg>
      </pc:sldChg>
      <pc:sldChg chg="delSp new del mod">
        <pc:chgData name="Rachel Monaco" userId="686a2c97-fc85-4bb5-9785-cedb11c7d74c" providerId="ADAL" clId="{D3B17C3D-6B13-45F8-AFF5-194B906B9EC9}" dt="2024-02-28T20:16:04.690" v="8792" actId="47"/>
        <pc:sldMkLst>
          <pc:docMk/>
          <pc:sldMk cId="2597237820" sldId="2065"/>
        </pc:sldMkLst>
        <pc:spChg chg="del">
          <ac:chgData name="Rachel Monaco" userId="686a2c97-fc85-4bb5-9785-cedb11c7d74c" providerId="ADAL" clId="{D3B17C3D-6B13-45F8-AFF5-194B906B9EC9}" dt="2024-02-28T20:15:57.864" v="8791" actId="478"/>
          <ac:spMkLst>
            <pc:docMk/>
            <pc:sldMk cId="2597237820" sldId="2065"/>
            <ac:spMk id="3" creationId="{23D8C2E6-F588-D6F1-B5FD-66A484E0629A}"/>
          </ac:spMkLst>
        </pc:spChg>
      </pc:sldChg>
      <pc:sldChg chg="addSp modSp new del mod">
        <pc:chgData name="Rachel Monaco" userId="686a2c97-fc85-4bb5-9785-cedb11c7d74c" providerId="ADAL" clId="{D3B17C3D-6B13-45F8-AFF5-194B906B9EC9}" dt="2024-02-15T22:05:09.661" v="8672" actId="47"/>
        <pc:sldMkLst>
          <pc:docMk/>
          <pc:sldMk cId="3526594834" sldId="2065"/>
        </pc:sldMkLst>
        <pc:graphicFrameChg chg="add mod">
          <ac:chgData name="Rachel Monaco" userId="686a2c97-fc85-4bb5-9785-cedb11c7d74c" providerId="ADAL" clId="{D3B17C3D-6B13-45F8-AFF5-194B906B9EC9}" dt="2024-02-15T22:04:58.104" v="8671" actId="1076"/>
          <ac:graphicFrameMkLst>
            <pc:docMk/>
            <pc:sldMk cId="3526594834" sldId="2065"/>
            <ac:graphicFrameMk id="5" creationId="{F9FB98F7-DA70-2933-A8A6-3F4ECF6720AF}"/>
          </ac:graphicFrameMkLst>
        </pc:graphicFrameChg>
      </pc:sldChg>
      <pc:sldChg chg="modSp add mod">
        <pc:chgData name="Rachel Monaco" userId="686a2c97-fc85-4bb5-9785-cedb11c7d74c" providerId="ADAL" clId="{D3B17C3D-6B13-45F8-AFF5-194B906B9EC9}" dt="2024-03-07T17:54:38.682" v="9433" actId="20577"/>
        <pc:sldMkLst>
          <pc:docMk/>
          <pc:sldMk cId="1469427112" sldId="2066"/>
        </pc:sldMkLst>
        <pc:spChg chg="mod">
          <ac:chgData name="Rachel Monaco" userId="686a2c97-fc85-4bb5-9785-cedb11c7d74c" providerId="ADAL" clId="{D3B17C3D-6B13-45F8-AFF5-194B906B9EC9}" dt="2024-03-07T17:54:38.682" v="9433" actId="20577"/>
          <ac:spMkLst>
            <pc:docMk/>
            <pc:sldMk cId="1469427112" sldId="2066"/>
            <ac:spMk id="3" creationId="{2064FDA8-BA30-F493-0D14-D8F249DF2D7A}"/>
          </ac:spMkLst>
        </pc:spChg>
        <pc:picChg chg="mod">
          <ac:chgData name="Rachel Monaco" userId="686a2c97-fc85-4bb5-9785-cedb11c7d74c" providerId="ADAL" clId="{D3B17C3D-6B13-45F8-AFF5-194B906B9EC9}" dt="2024-03-07T17:53:52.364" v="9424" actId="14826"/>
          <ac:picMkLst>
            <pc:docMk/>
            <pc:sldMk cId="1469427112" sldId="2066"/>
            <ac:picMk id="6" creationId="{5F6EA7DA-1DB7-D26A-868B-290BB0DF7AA4}"/>
          </ac:picMkLst>
        </pc:picChg>
      </pc:sldChg>
      <pc:sldChg chg="addSp delSp modSp add mod">
        <pc:chgData name="Rachel Monaco" userId="686a2c97-fc85-4bb5-9785-cedb11c7d74c" providerId="ADAL" clId="{D3B17C3D-6B13-45F8-AFF5-194B906B9EC9}" dt="2024-03-01T17:23:58.894" v="9071" actId="20577"/>
        <pc:sldMkLst>
          <pc:docMk/>
          <pc:sldMk cId="1718420989" sldId="2067"/>
        </pc:sldMkLst>
        <pc:spChg chg="mod">
          <ac:chgData name="Rachel Monaco" userId="686a2c97-fc85-4bb5-9785-cedb11c7d74c" providerId="ADAL" clId="{D3B17C3D-6B13-45F8-AFF5-194B906B9EC9}" dt="2024-03-01T17:23:48.091" v="9017" actId="20577"/>
          <ac:spMkLst>
            <pc:docMk/>
            <pc:sldMk cId="1718420989" sldId="2067"/>
            <ac:spMk id="2" creationId="{B9FEB328-CD4E-570A-0AED-9CC099250B66}"/>
          </ac:spMkLst>
        </pc:spChg>
        <pc:spChg chg="mod">
          <ac:chgData name="Rachel Monaco" userId="686a2c97-fc85-4bb5-9785-cedb11c7d74c" providerId="ADAL" clId="{D3B17C3D-6B13-45F8-AFF5-194B906B9EC9}" dt="2024-03-01T17:23:58.894" v="9071" actId="20577"/>
          <ac:spMkLst>
            <pc:docMk/>
            <pc:sldMk cId="1718420989" sldId="2067"/>
            <ac:spMk id="3" creationId="{2064FDA8-BA30-F493-0D14-D8F249DF2D7A}"/>
          </ac:spMkLst>
        </pc:spChg>
        <pc:picChg chg="add mod">
          <ac:chgData name="Rachel Monaco" userId="686a2c97-fc85-4bb5-9785-cedb11c7d74c" providerId="ADAL" clId="{D3B17C3D-6B13-45F8-AFF5-194B906B9EC9}" dt="2024-03-01T17:23:36.113" v="8993" actId="1076"/>
          <ac:picMkLst>
            <pc:docMk/>
            <pc:sldMk cId="1718420989" sldId="2067"/>
            <ac:picMk id="4" creationId="{A62AF707-1C7A-3F07-DB8C-AD3375C73EB7}"/>
          </ac:picMkLst>
        </pc:picChg>
        <pc:picChg chg="del mod">
          <ac:chgData name="Rachel Monaco" userId="686a2c97-fc85-4bb5-9785-cedb11c7d74c" providerId="ADAL" clId="{D3B17C3D-6B13-45F8-AFF5-194B906B9EC9}" dt="2024-03-01T17:23:26.872" v="8991" actId="478"/>
          <ac:picMkLst>
            <pc:docMk/>
            <pc:sldMk cId="1718420989" sldId="2067"/>
            <ac:picMk id="5" creationId="{76E74F6F-9620-BA44-7C4D-B516AE13150B}"/>
          </ac:picMkLst>
        </pc:picChg>
      </pc:sldChg>
      <pc:sldChg chg="add del setBg">
        <pc:chgData name="Rachel Monaco" userId="686a2c97-fc85-4bb5-9785-cedb11c7d74c" providerId="ADAL" clId="{D3B17C3D-6B13-45F8-AFF5-194B906B9EC9}" dt="2024-03-01T17:23:16.730" v="8988"/>
        <pc:sldMkLst>
          <pc:docMk/>
          <pc:sldMk cId="3788956926" sldId="2067"/>
        </pc:sldMkLst>
      </pc:sldChg>
      <pc:sldChg chg="del mod modShow">
        <pc:chgData name="Rachel Monaco" userId="686a2c97-fc85-4bb5-9785-cedb11c7d74c" providerId="ADAL" clId="{D3B17C3D-6B13-45F8-AFF5-194B906B9EC9}" dt="2024-03-08T01:05:53.960" v="10574" actId="47"/>
        <pc:sldMkLst>
          <pc:docMk/>
          <pc:sldMk cId="720467325" sldId="2070"/>
        </pc:sldMkLst>
      </pc:sldChg>
      <pc:sldChg chg="modSp mod">
        <pc:chgData name="Rachel Monaco" userId="686a2c97-fc85-4bb5-9785-cedb11c7d74c" providerId="ADAL" clId="{D3B17C3D-6B13-45F8-AFF5-194B906B9EC9}" dt="2024-03-05T22:54:57.587" v="9251" actId="15"/>
        <pc:sldMkLst>
          <pc:docMk/>
          <pc:sldMk cId="4290838967" sldId="2071"/>
        </pc:sldMkLst>
        <pc:spChg chg="mod">
          <ac:chgData name="Rachel Monaco" userId="686a2c97-fc85-4bb5-9785-cedb11c7d74c" providerId="ADAL" clId="{D3B17C3D-6B13-45F8-AFF5-194B906B9EC9}" dt="2024-03-05T22:54:57.587" v="9251" actId="15"/>
          <ac:spMkLst>
            <pc:docMk/>
            <pc:sldMk cId="4290838967" sldId="2071"/>
            <ac:spMk id="3" creationId="{EDFED2B2-66C6-02D0-90EF-41417630F52B}"/>
          </ac:spMkLst>
        </pc:spChg>
      </pc:sldChg>
      <pc:sldChg chg="del">
        <pc:chgData name="Rachel Monaco" userId="686a2c97-fc85-4bb5-9785-cedb11c7d74c" providerId="ADAL" clId="{D3B17C3D-6B13-45F8-AFF5-194B906B9EC9}" dt="2024-03-06T15:31:52.851" v="9388" actId="47"/>
        <pc:sldMkLst>
          <pc:docMk/>
          <pc:sldMk cId="3976445827" sldId="2072"/>
        </pc:sldMkLst>
      </pc:sldChg>
      <pc:sldChg chg="modSp add mod addCm delCm modCm">
        <pc:chgData name="Rachel Monaco" userId="686a2c97-fc85-4bb5-9785-cedb11c7d74c" providerId="ADAL" clId="{D3B17C3D-6B13-45F8-AFF5-194B906B9EC9}" dt="2024-03-07T18:06:44.492" v="9452" actId="115"/>
        <pc:sldMkLst>
          <pc:docMk/>
          <pc:sldMk cId="4048880197" sldId="2073"/>
        </pc:sldMkLst>
        <pc:spChg chg="mod">
          <ac:chgData name="Rachel Monaco" userId="686a2c97-fc85-4bb5-9785-cedb11c7d74c" providerId="ADAL" clId="{D3B17C3D-6B13-45F8-AFF5-194B906B9EC9}" dt="2024-03-07T18:06:26.959" v="9450" actId="20577"/>
          <ac:spMkLst>
            <pc:docMk/>
            <pc:sldMk cId="4048880197" sldId="2073"/>
            <ac:spMk id="2" creationId="{A6C1366C-D244-FC6F-D855-7A35142E4AC7}"/>
          </ac:spMkLst>
        </pc:spChg>
        <pc:spChg chg="mod">
          <ac:chgData name="Rachel Monaco" userId="686a2c97-fc85-4bb5-9785-cedb11c7d74c" providerId="ADAL" clId="{D3B17C3D-6B13-45F8-AFF5-194B906B9EC9}" dt="2024-03-07T18:06:44.492" v="9452" actId="115"/>
          <ac:spMkLst>
            <pc:docMk/>
            <pc:sldMk cId="4048880197" sldId="2073"/>
            <ac:spMk id="3" creationId="{856C757E-1689-1242-1CCC-43BF00BF002A}"/>
          </ac:spMkLst>
        </pc:spChg>
        <pc:extLst>
          <p:ext xmlns:p="http://schemas.openxmlformats.org/presentationml/2006/main" uri="{D6D511B9-2390-475A-947B-AFAB55BFBCF1}">
            <pc226:cmChg xmlns:pc226="http://schemas.microsoft.com/office/powerpoint/2022/06/main/command" chg="add del">
              <pc226:chgData name="Rachel Monaco" userId="686a2c97-fc85-4bb5-9785-cedb11c7d74c" providerId="ADAL" clId="{D3B17C3D-6B13-45F8-AFF5-194B906B9EC9}" dt="2024-03-06T15:32:35.877" v="9389"/>
              <pc2:cmMkLst xmlns:pc2="http://schemas.microsoft.com/office/powerpoint/2019/9/main/command">
                <pc:docMk/>
                <pc:sldMk cId="4048880197" sldId="2073"/>
                <pc2:cmMk id="{52AD58DD-EA58-4987-944E-A87C4A367B32}"/>
              </pc2:cmMkLst>
              <pc226:cmRplyChg chg="add">
                <pc226:chgData name="Rachel Monaco" userId="686a2c97-fc85-4bb5-9785-cedb11c7d74c" providerId="ADAL" clId="{D3B17C3D-6B13-45F8-AFF5-194B906B9EC9}" dt="2024-03-06T15:31:24.425" v="9386"/>
                <pc2:cmRplyMkLst xmlns:pc2="http://schemas.microsoft.com/office/powerpoint/2019/9/main/command">
                  <pc:docMk/>
                  <pc:sldMk cId="4048880197" sldId="2073"/>
                  <pc2:cmMk id="{52AD58DD-EA58-4987-944E-A87C4A367B32}"/>
                  <pc2:cmRplyMk id="{5DEAA10B-69C8-4961-AFD9-35B5907BFAA3}"/>
                </pc2:cmRplyMkLst>
              </pc226:cmRplyChg>
            </pc226:cmChg>
          </p:ext>
        </pc:extLst>
      </pc:sldChg>
      <pc:sldChg chg="modSp add mod addCm delCm">
        <pc:chgData name="Rachel Monaco" userId="686a2c97-fc85-4bb5-9785-cedb11c7d74c" providerId="ADAL" clId="{D3B17C3D-6B13-45F8-AFF5-194B906B9EC9}" dt="2024-03-06T15:32:38.922" v="9390"/>
        <pc:sldMkLst>
          <pc:docMk/>
          <pc:sldMk cId="2885124407" sldId="2074"/>
        </pc:sldMkLst>
        <pc:spChg chg="mod">
          <ac:chgData name="Rachel Monaco" userId="686a2c97-fc85-4bb5-9785-cedb11c7d74c" providerId="ADAL" clId="{D3B17C3D-6B13-45F8-AFF5-194B906B9EC9}" dt="2024-03-05T22:50:51.411" v="9221" actId="403"/>
          <ac:spMkLst>
            <pc:docMk/>
            <pc:sldMk cId="2885124407" sldId="2074"/>
            <ac:spMk id="3" creationId="{856C757E-1689-1242-1CCC-43BF00BF002A}"/>
          </ac:spMkLst>
        </pc:spChg>
        <pc:extLst>
          <p:ext xmlns:p="http://schemas.openxmlformats.org/presentationml/2006/main" uri="{D6D511B9-2390-475A-947B-AFAB55BFBCF1}">
            <pc226:cmChg xmlns:pc226="http://schemas.microsoft.com/office/powerpoint/2022/06/main/command" chg="add del">
              <pc226:chgData name="Rachel Monaco" userId="686a2c97-fc85-4bb5-9785-cedb11c7d74c" providerId="ADAL" clId="{D3B17C3D-6B13-45F8-AFF5-194B906B9EC9}" dt="2024-03-06T15:32:38.922" v="9390"/>
              <pc2:cmMkLst xmlns:pc2="http://schemas.microsoft.com/office/powerpoint/2019/9/main/command">
                <pc:docMk/>
                <pc:sldMk cId="2885124407" sldId="2074"/>
                <pc2:cmMk id="{FDFDF7DE-1F96-454B-85FB-C1F6A6ADE2C5}"/>
              </pc2:cmMkLst>
            </pc226:cmChg>
          </p:ext>
        </pc:extLst>
      </pc:sldChg>
      <pc:sldChg chg="modSp del mod addCm">
        <pc:chgData name="Rachel Monaco" userId="686a2c97-fc85-4bb5-9785-cedb11c7d74c" providerId="ADAL" clId="{D3B17C3D-6B13-45F8-AFF5-194B906B9EC9}" dt="2024-03-08T01:06:44.056" v="10579" actId="47"/>
        <pc:sldMkLst>
          <pc:docMk/>
          <pc:sldMk cId="3635128339" sldId="2075"/>
        </pc:sldMkLst>
        <pc:spChg chg="mod">
          <ac:chgData name="Rachel Monaco" userId="686a2c97-fc85-4bb5-9785-cedb11c7d74c" providerId="ADAL" clId="{D3B17C3D-6B13-45F8-AFF5-194B906B9EC9}" dt="2024-03-07T19:53:49.968" v="9780" actId="20577"/>
          <ac:spMkLst>
            <pc:docMk/>
            <pc:sldMk cId="3635128339" sldId="2075"/>
            <ac:spMk id="8" creationId="{C58E53B7-C29F-27BA-991D-4A24E2392937}"/>
          </ac:spMkLst>
        </pc:spChg>
        <pc:spChg chg="mod">
          <ac:chgData name="Rachel Monaco" userId="686a2c97-fc85-4bb5-9785-cedb11c7d74c" providerId="ADAL" clId="{D3B17C3D-6B13-45F8-AFF5-194B906B9EC9}" dt="2024-03-07T19:54:05.033" v="9813" actId="20577"/>
          <ac:spMkLst>
            <pc:docMk/>
            <pc:sldMk cId="3635128339" sldId="2075"/>
            <ac:spMk id="9" creationId="{4AA882A1-7B6D-FC08-3871-F836610B9796}"/>
          </ac:spMkLst>
        </pc:spChg>
        <pc:extLst>
          <p:ext xmlns:p="http://schemas.openxmlformats.org/presentationml/2006/main" uri="{D6D511B9-2390-475A-947B-AFAB55BFBCF1}">
            <pc226:cmChg xmlns:pc226="http://schemas.microsoft.com/office/powerpoint/2022/06/main/command" chg="add">
              <pc226:chgData name="Rachel Monaco" userId="686a2c97-fc85-4bb5-9785-cedb11c7d74c" providerId="ADAL" clId="{D3B17C3D-6B13-45F8-AFF5-194B906B9EC9}" dt="2024-03-07T19:55:17.161" v="9823"/>
              <pc2:cmMkLst xmlns:pc2="http://schemas.microsoft.com/office/powerpoint/2019/9/main/command">
                <pc:docMk/>
                <pc:sldMk cId="3635128339" sldId="2075"/>
                <pc2:cmMk id="{9AECB10B-3D1E-4EFF-9EEC-66613CA82E97}"/>
              </pc2:cmMkLst>
            </pc226:cmChg>
          </p:ext>
        </pc:extLst>
      </pc:sldChg>
      <pc:sldChg chg="addSp delSp modSp mod delCm modCm">
        <pc:chgData name="Rachel Monaco" userId="686a2c97-fc85-4bb5-9785-cedb11c7d74c" providerId="ADAL" clId="{D3B17C3D-6B13-45F8-AFF5-194B906B9EC9}" dt="2024-03-08T01:10:04.418" v="10601"/>
        <pc:sldMkLst>
          <pc:docMk/>
          <pc:sldMk cId="269057337" sldId="2076"/>
        </pc:sldMkLst>
        <pc:spChg chg="add del">
          <ac:chgData name="Rachel Monaco" userId="686a2c97-fc85-4bb5-9785-cedb11c7d74c" providerId="ADAL" clId="{D3B17C3D-6B13-45F8-AFF5-194B906B9EC9}" dt="2024-03-07T19:59:52.147" v="9825" actId="22"/>
          <ac:spMkLst>
            <pc:docMk/>
            <pc:sldMk cId="269057337" sldId="2076"/>
            <ac:spMk id="3" creationId="{C697A758-58F3-83F1-3D3A-86B6A75C49A4}"/>
          </ac:spMkLst>
        </pc:spChg>
        <pc:spChg chg="add del">
          <ac:chgData name="Rachel Monaco" userId="686a2c97-fc85-4bb5-9785-cedb11c7d74c" providerId="ADAL" clId="{D3B17C3D-6B13-45F8-AFF5-194B906B9EC9}" dt="2024-03-07T19:59:58.408" v="9827" actId="22"/>
          <ac:spMkLst>
            <pc:docMk/>
            <pc:sldMk cId="269057337" sldId="2076"/>
            <ac:spMk id="5" creationId="{6481298A-C24A-DBF9-195C-BD5985456DD6}"/>
          </ac:spMkLst>
        </pc:spChg>
        <pc:spChg chg="mod">
          <ac:chgData name="Rachel Monaco" userId="686a2c97-fc85-4bb5-9785-cedb11c7d74c" providerId="ADAL" clId="{D3B17C3D-6B13-45F8-AFF5-194B906B9EC9}" dt="2024-03-08T01:07:49.783" v="10587" actId="20577"/>
          <ac:spMkLst>
            <pc:docMk/>
            <pc:sldMk cId="269057337" sldId="2076"/>
            <ac:spMk id="18" creationId="{9FFC9372-E959-5034-4AF3-EFE510DFAB04}"/>
          </ac:spMkLst>
        </pc:spChg>
        <pc:spChg chg="mod">
          <ac:chgData name="Rachel Monaco" userId="686a2c97-fc85-4bb5-9785-cedb11c7d74c" providerId="ADAL" clId="{D3B17C3D-6B13-45F8-AFF5-194B906B9EC9}" dt="2024-03-08T01:09:16.853" v="10594" actId="20577"/>
          <ac:spMkLst>
            <pc:docMk/>
            <pc:sldMk cId="269057337" sldId="2076"/>
            <ac:spMk id="20" creationId="{703FE948-F261-9A8D-4642-9F4FED996BB2}"/>
          </ac:spMkLst>
        </pc:spChg>
        <pc:spChg chg="mod">
          <ac:chgData name="Rachel Monaco" userId="686a2c97-fc85-4bb5-9785-cedb11c7d74c" providerId="ADAL" clId="{D3B17C3D-6B13-45F8-AFF5-194B906B9EC9}" dt="2024-03-08T01:09:49.762" v="10599" actId="1076"/>
          <ac:spMkLst>
            <pc:docMk/>
            <pc:sldMk cId="269057337" sldId="2076"/>
            <ac:spMk id="22" creationId="{A03B3149-3BC6-69E8-5AD3-F45697B9F0CB}"/>
          </ac:spMkLst>
        </pc:spChg>
        <pc:grpChg chg="mod">
          <ac:chgData name="Rachel Monaco" userId="686a2c97-fc85-4bb5-9785-cedb11c7d74c" providerId="ADAL" clId="{D3B17C3D-6B13-45F8-AFF5-194B906B9EC9}" dt="2024-03-08T01:08:49.581" v="10592" actId="1076"/>
          <ac:grpSpMkLst>
            <pc:docMk/>
            <pc:sldMk cId="269057337" sldId="2076"/>
            <ac:grpSpMk id="16" creationId="{EF3E42DA-5B7E-91E1-E847-76A9D49539FB}"/>
          </ac:grpSpMkLst>
        </pc:grpChg>
        <pc:grpChg chg="mod">
          <ac:chgData name="Rachel Monaco" userId="686a2c97-fc85-4bb5-9785-cedb11c7d74c" providerId="ADAL" clId="{D3B17C3D-6B13-45F8-AFF5-194B906B9EC9}" dt="2024-03-08T01:08:53.781" v="10593" actId="1076"/>
          <ac:grpSpMkLst>
            <pc:docMk/>
            <pc:sldMk cId="269057337" sldId="2076"/>
            <ac:grpSpMk id="19" creationId="{97CF4723-BFDC-1411-DC9F-703FC3B9DBBB}"/>
          </ac:grpSpMkLst>
        </pc:grpChg>
        <pc:picChg chg="mod">
          <ac:chgData name="Rachel Monaco" userId="686a2c97-fc85-4bb5-9785-cedb11c7d74c" providerId="ADAL" clId="{D3B17C3D-6B13-45F8-AFF5-194B906B9EC9}" dt="2024-03-08T01:07:38.365" v="10585" actId="1076"/>
          <ac:picMkLst>
            <pc:docMk/>
            <pc:sldMk cId="269057337" sldId="2076"/>
            <ac:picMk id="17" creationId="{0DD7348B-04DF-E434-D04A-4D3607B67678}"/>
          </ac:picMkLst>
        </pc:picChg>
        <pc:picChg chg="mod">
          <ac:chgData name="Rachel Monaco" userId="686a2c97-fc85-4bb5-9785-cedb11c7d74c" providerId="ADAL" clId="{D3B17C3D-6B13-45F8-AFF5-194B906B9EC9}" dt="2024-03-08T01:07:42.324" v="10586" actId="1076"/>
          <ac:picMkLst>
            <pc:docMk/>
            <pc:sldMk cId="269057337" sldId="2076"/>
            <ac:picMk id="21" creationId="{ACFDC21F-4A42-32F6-FD0E-47BA15F2B25B}"/>
          </ac:picMkLst>
        </pc:picChg>
        <pc:extLst>
          <p:ext xmlns:p="http://schemas.openxmlformats.org/presentationml/2006/main" uri="{D6D511B9-2390-475A-947B-AFAB55BFBCF1}">
            <pc226:cmChg xmlns:pc226="http://schemas.microsoft.com/office/powerpoint/2022/06/main/command" chg="del mod modRxn">
              <pc226:chgData name="Rachel Monaco" userId="686a2c97-fc85-4bb5-9785-cedb11c7d74c" providerId="ADAL" clId="{D3B17C3D-6B13-45F8-AFF5-194B906B9EC9}" dt="2024-03-08T01:10:04.418" v="10601"/>
              <pc2:cmMkLst xmlns:pc2="http://schemas.microsoft.com/office/powerpoint/2019/9/main/command">
                <pc:docMk/>
                <pc:sldMk cId="269057337" sldId="2076"/>
                <pc2:cmMk id="{1924BF31-312C-4B35-AB34-FB61538E29E4}"/>
              </pc2:cmMkLst>
            </pc226:cmChg>
          </p:ext>
        </pc:extLst>
      </pc:sldChg>
      <pc:sldChg chg="delSp modSp new mod">
        <pc:chgData name="Rachel Monaco" userId="686a2c97-fc85-4bb5-9785-cedb11c7d74c" providerId="ADAL" clId="{D3B17C3D-6B13-45F8-AFF5-194B906B9EC9}" dt="2024-03-07T21:05:58.178" v="9844" actId="478"/>
        <pc:sldMkLst>
          <pc:docMk/>
          <pc:sldMk cId="980012540" sldId="2078"/>
        </pc:sldMkLst>
        <pc:spChg chg="mod">
          <ac:chgData name="Rachel Monaco" userId="686a2c97-fc85-4bb5-9785-cedb11c7d74c" providerId="ADAL" clId="{D3B17C3D-6B13-45F8-AFF5-194B906B9EC9}" dt="2024-03-07T21:05:54.050" v="9842" actId="20577"/>
          <ac:spMkLst>
            <pc:docMk/>
            <pc:sldMk cId="980012540" sldId="2078"/>
            <ac:spMk id="2" creationId="{559EC20E-8BD2-69B4-AB13-01C36E9AA39F}"/>
          </ac:spMkLst>
        </pc:spChg>
        <pc:spChg chg="del">
          <ac:chgData name="Rachel Monaco" userId="686a2c97-fc85-4bb5-9785-cedb11c7d74c" providerId="ADAL" clId="{D3B17C3D-6B13-45F8-AFF5-194B906B9EC9}" dt="2024-03-07T21:05:57.018" v="9843" actId="478"/>
          <ac:spMkLst>
            <pc:docMk/>
            <pc:sldMk cId="980012540" sldId="2078"/>
            <ac:spMk id="3" creationId="{2E34F7B7-931F-BC1B-EE46-7CE261C15A45}"/>
          </ac:spMkLst>
        </pc:spChg>
        <pc:spChg chg="del">
          <ac:chgData name="Rachel Monaco" userId="686a2c97-fc85-4bb5-9785-cedb11c7d74c" providerId="ADAL" clId="{D3B17C3D-6B13-45F8-AFF5-194B906B9EC9}" dt="2024-03-07T21:05:58.178" v="9844" actId="478"/>
          <ac:spMkLst>
            <pc:docMk/>
            <pc:sldMk cId="980012540" sldId="2078"/>
            <ac:spMk id="4" creationId="{4F94088E-C712-4CE4-0DAB-4A9F99A8B3CB}"/>
          </ac:spMkLst>
        </pc:spChg>
      </pc:sldChg>
      <pc:sldMasterChg chg="modSldLayout">
        <pc:chgData name="Rachel Monaco" userId="686a2c97-fc85-4bb5-9785-cedb11c7d74c" providerId="ADAL" clId="{D3B17C3D-6B13-45F8-AFF5-194B906B9EC9}" dt="2024-03-07T17:52:50.989" v="9401" actId="478"/>
        <pc:sldMasterMkLst>
          <pc:docMk/>
          <pc:sldMasterMk cId="356093338" sldId="2147483705"/>
        </pc:sldMasterMkLst>
        <pc:sldLayoutChg chg="delSp mod">
          <pc:chgData name="Rachel Monaco" userId="686a2c97-fc85-4bb5-9785-cedb11c7d74c" providerId="ADAL" clId="{D3B17C3D-6B13-45F8-AFF5-194B906B9EC9}" dt="2024-03-07T17:52:50.989" v="9401" actId="478"/>
          <pc:sldLayoutMkLst>
            <pc:docMk/>
            <pc:sldMasterMk cId="356093338" sldId="2147483705"/>
            <pc:sldLayoutMk cId="2967896344" sldId="2147483798"/>
          </pc:sldLayoutMkLst>
          <pc:cxnChg chg="del">
            <ac:chgData name="Rachel Monaco" userId="686a2c97-fc85-4bb5-9785-cedb11c7d74c" providerId="ADAL" clId="{D3B17C3D-6B13-45F8-AFF5-194B906B9EC9}" dt="2024-03-07T17:52:50.989" v="9401" actId="478"/>
            <ac:cxnSpMkLst>
              <pc:docMk/>
              <pc:sldMasterMk cId="356093338" sldId="2147483705"/>
              <pc:sldLayoutMk cId="2967896344" sldId="2147483798"/>
              <ac:cxnSpMk id="10" creationId="{A03ED50E-D59F-774F-8576-CEEC8052740F}"/>
            </ac:cxnSpMkLst>
          </pc:cxnChg>
        </pc:sldLayoutChg>
        <pc:sldLayoutChg chg="delSp mod">
          <pc:chgData name="Rachel Monaco" userId="686a2c97-fc85-4bb5-9785-cedb11c7d74c" providerId="ADAL" clId="{D3B17C3D-6B13-45F8-AFF5-194B906B9EC9}" dt="2024-03-07T17:50:56.195" v="9394" actId="478"/>
          <pc:sldLayoutMkLst>
            <pc:docMk/>
            <pc:sldMasterMk cId="356093338" sldId="2147483705"/>
            <pc:sldLayoutMk cId="396978519" sldId="2147483814"/>
          </pc:sldLayoutMkLst>
          <pc:cxnChg chg="del">
            <ac:chgData name="Rachel Monaco" userId="686a2c97-fc85-4bb5-9785-cedb11c7d74c" providerId="ADAL" clId="{D3B17C3D-6B13-45F8-AFF5-194B906B9EC9}" dt="2024-03-07T17:50:56.195" v="9394" actId="478"/>
            <ac:cxnSpMkLst>
              <pc:docMk/>
              <pc:sldMasterMk cId="356093338" sldId="2147483705"/>
              <pc:sldLayoutMk cId="396978519" sldId="2147483814"/>
              <ac:cxnSpMk id="9" creationId="{F3DA7B58-26DC-F745-BA28-F883C0AB5B4D}"/>
            </ac:cxnSpMkLst>
          </pc:cxnChg>
        </pc:sldLayoutChg>
        <pc:sldLayoutChg chg="delSp mod">
          <pc:chgData name="Rachel Monaco" userId="686a2c97-fc85-4bb5-9785-cedb11c7d74c" providerId="ADAL" clId="{D3B17C3D-6B13-45F8-AFF5-194B906B9EC9}" dt="2024-03-07T17:51:02.119" v="9395" actId="478"/>
          <pc:sldLayoutMkLst>
            <pc:docMk/>
            <pc:sldMasterMk cId="356093338" sldId="2147483705"/>
            <pc:sldLayoutMk cId="1742773788" sldId="2147483821"/>
          </pc:sldLayoutMkLst>
          <pc:cxnChg chg="del">
            <ac:chgData name="Rachel Monaco" userId="686a2c97-fc85-4bb5-9785-cedb11c7d74c" providerId="ADAL" clId="{D3B17C3D-6B13-45F8-AFF5-194B906B9EC9}" dt="2024-03-07T17:51:02.119" v="9395" actId="478"/>
            <ac:cxnSpMkLst>
              <pc:docMk/>
              <pc:sldMasterMk cId="356093338" sldId="2147483705"/>
              <pc:sldLayoutMk cId="1742773788" sldId="2147483821"/>
              <ac:cxnSpMk id="9" creationId="{298638F5-FF60-DC48-B38F-71A38B88EA26}"/>
            </ac:cxnSpMkLst>
          </pc:cxnChg>
        </pc:sldLayoutChg>
        <pc:sldLayoutChg chg="delSp mod">
          <pc:chgData name="Rachel Monaco" userId="686a2c97-fc85-4bb5-9785-cedb11c7d74c" providerId="ADAL" clId="{D3B17C3D-6B13-45F8-AFF5-194B906B9EC9}" dt="2024-03-07T17:51:40.548" v="9396" actId="478"/>
          <pc:sldLayoutMkLst>
            <pc:docMk/>
            <pc:sldMasterMk cId="356093338" sldId="2147483705"/>
            <pc:sldLayoutMk cId="2628833459" sldId="2147483853"/>
          </pc:sldLayoutMkLst>
          <pc:cxnChg chg="del">
            <ac:chgData name="Rachel Monaco" userId="686a2c97-fc85-4bb5-9785-cedb11c7d74c" providerId="ADAL" clId="{D3B17C3D-6B13-45F8-AFF5-194B906B9EC9}" dt="2024-03-07T17:51:40.548" v="9396" actId="478"/>
            <ac:cxnSpMkLst>
              <pc:docMk/>
              <pc:sldMasterMk cId="356093338" sldId="2147483705"/>
              <pc:sldLayoutMk cId="2628833459" sldId="2147483853"/>
              <ac:cxnSpMk id="30" creationId="{63EFB363-CD94-8C43-A462-DD1561CD3189}"/>
            </ac:cxnSpMkLst>
          </pc:cxnChg>
        </pc:sldLayoutChg>
      </pc:sldMasterChg>
      <pc:sldMasterChg chg="modSldLayout">
        <pc:chgData name="Rachel Monaco" userId="686a2c97-fc85-4bb5-9785-cedb11c7d74c" providerId="ADAL" clId="{D3B17C3D-6B13-45F8-AFF5-194B906B9EC9}" dt="2024-03-07T17:52:18.855" v="9399" actId="478"/>
        <pc:sldMasterMkLst>
          <pc:docMk/>
          <pc:sldMasterMk cId="2831027719" sldId="2147483774"/>
        </pc:sldMasterMkLst>
        <pc:sldLayoutChg chg="delSp mod">
          <pc:chgData name="Rachel Monaco" userId="686a2c97-fc85-4bb5-9785-cedb11c7d74c" providerId="ADAL" clId="{D3B17C3D-6B13-45F8-AFF5-194B906B9EC9}" dt="2024-03-07T17:52:18.855" v="9399" actId="478"/>
          <pc:sldLayoutMkLst>
            <pc:docMk/>
            <pc:sldMasterMk cId="2831027719" sldId="2147483774"/>
            <pc:sldLayoutMk cId="3446343540" sldId="2147483789"/>
          </pc:sldLayoutMkLst>
          <pc:cxnChg chg="del">
            <ac:chgData name="Rachel Monaco" userId="686a2c97-fc85-4bb5-9785-cedb11c7d74c" providerId="ADAL" clId="{D3B17C3D-6B13-45F8-AFF5-194B906B9EC9}" dt="2024-03-07T17:52:18.855" v="9399" actId="478"/>
            <ac:cxnSpMkLst>
              <pc:docMk/>
              <pc:sldMasterMk cId="2831027719" sldId="2147483774"/>
              <pc:sldLayoutMk cId="3446343540" sldId="2147483789"/>
              <ac:cxnSpMk id="30" creationId="{63EFB363-CD94-8C43-A462-DD1561CD3189}"/>
            </ac:cxnSpMkLst>
          </pc:cxnChg>
        </pc:sldLayoutChg>
      </pc:sldMasterChg>
      <pc:sldMasterChg chg="modSldLayout">
        <pc:chgData name="Rachel Monaco" userId="686a2c97-fc85-4bb5-9785-cedb11c7d74c" providerId="ADAL" clId="{D3B17C3D-6B13-45F8-AFF5-194B906B9EC9}" dt="2024-03-07T17:52:33.136" v="9400" actId="478"/>
        <pc:sldMasterMkLst>
          <pc:docMk/>
          <pc:sldMasterMk cId="664981795" sldId="2147483802"/>
        </pc:sldMasterMkLst>
        <pc:sldLayoutChg chg="delSp mod">
          <pc:chgData name="Rachel Monaco" userId="686a2c97-fc85-4bb5-9785-cedb11c7d74c" providerId="ADAL" clId="{D3B17C3D-6B13-45F8-AFF5-194B906B9EC9}" dt="2024-03-07T17:52:33.136" v="9400" actId="478"/>
          <pc:sldLayoutMkLst>
            <pc:docMk/>
            <pc:sldMasterMk cId="664981795" sldId="2147483802"/>
            <pc:sldLayoutMk cId="1158594356" sldId="2147483806"/>
          </pc:sldLayoutMkLst>
          <pc:cxnChg chg="del">
            <ac:chgData name="Rachel Monaco" userId="686a2c97-fc85-4bb5-9785-cedb11c7d74c" providerId="ADAL" clId="{D3B17C3D-6B13-45F8-AFF5-194B906B9EC9}" dt="2024-03-07T17:52:33.136" v="9400" actId="478"/>
            <ac:cxnSpMkLst>
              <pc:docMk/>
              <pc:sldMasterMk cId="664981795" sldId="2147483802"/>
              <pc:sldLayoutMk cId="1158594356" sldId="2147483806"/>
              <ac:cxnSpMk id="29" creationId="{AB7CD672-8BBC-464F-8AC0-091B7A353B81}"/>
            </ac:cxnSpMkLst>
          </pc:cxnChg>
        </pc:sldLayoutChg>
      </pc:sldMasterChg>
      <pc:sldMasterChg chg="modSldLayout">
        <pc:chgData name="Rachel Monaco" userId="686a2c97-fc85-4bb5-9785-cedb11c7d74c" providerId="ADAL" clId="{D3B17C3D-6B13-45F8-AFF5-194B906B9EC9}" dt="2024-03-07T17:52:09.120" v="9398" actId="478"/>
        <pc:sldMasterMkLst>
          <pc:docMk/>
          <pc:sldMasterMk cId="1232787739" sldId="2147483815"/>
        </pc:sldMasterMkLst>
        <pc:sldLayoutChg chg="delSp mod">
          <pc:chgData name="Rachel Monaco" userId="686a2c97-fc85-4bb5-9785-cedb11c7d74c" providerId="ADAL" clId="{D3B17C3D-6B13-45F8-AFF5-194B906B9EC9}" dt="2024-03-07T17:52:09.120" v="9398" actId="478"/>
          <pc:sldLayoutMkLst>
            <pc:docMk/>
            <pc:sldMasterMk cId="1232787739" sldId="2147483815"/>
            <pc:sldLayoutMk cId="781107307" sldId="2147483817"/>
          </pc:sldLayoutMkLst>
          <pc:cxnChg chg="del">
            <ac:chgData name="Rachel Monaco" userId="686a2c97-fc85-4bb5-9785-cedb11c7d74c" providerId="ADAL" clId="{D3B17C3D-6B13-45F8-AFF5-194B906B9EC9}" dt="2024-03-07T17:52:09.120" v="9398" actId="478"/>
            <ac:cxnSpMkLst>
              <pc:docMk/>
              <pc:sldMasterMk cId="1232787739" sldId="2147483815"/>
              <pc:sldLayoutMk cId="781107307" sldId="2147483817"/>
              <ac:cxnSpMk id="22" creationId="{42B0DF64-90F1-FF47-8691-2D1956353A4E}"/>
            </ac:cxnSpMkLst>
          </pc:cxnChg>
        </pc:sldLayoutChg>
      </pc:sldMasterChg>
      <pc:sldMasterChg chg="modSldLayout">
        <pc:chgData name="Rachel Monaco" userId="686a2c97-fc85-4bb5-9785-cedb11c7d74c" providerId="ADAL" clId="{D3B17C3D-6B13-45F8-AFF5-194B906B9EC9}" dt="2024-03-07T17:51:57.450" v="9397" actId="478"/>
        <pc:sldMasterMkLst>
          <pc:docMk/>
          <pc:sldMasterMk cId="4186648966" sldId="2147484996"/>
        </pc:sldMasterMkLst>
        <pc:sldLayoutChg chg="delSp mod">
          <pc:chgData name="Rachel Monaco" userId="686a2c97-fc85-4bb5-9785-cedb11c7d74c" providerId="ADAL" clId="{D3B17C3D-6B13-45F8-AFF5-194B906B9EC9}" dt="2024-03-07T17:51:57.450" v="9397" actId="478"/>
          <pc:sldLayoutMkLst>
            <pc:docMk/>
            <pc:sldMasterMk cId="4186648966" sldId="2147484996"/>
            <pc:sldLayoutMk cId="2341409809" sldId="2147484997"/>
          </pc:sldLayoutMkLst>
          <pc:cxnChg chg="del">
            <ac:chgData name="Rachel Monaco" userId="686a2c97-fc85-4bb5-9785-cedb11c7d74c" providerId="ADAL" clId="{D3B17C3D-6B13-45F8-AFF5-194B906B9EC9}" dt="2024-03-07T17:51:57.450" v="9397" actId="478"/>
            <ac:cxnSpMkLst>
              <pc:docMk/>
              <pc:sldMasterMk cId="4186648966" sldId="2147484996"/>
              <pc:sldLayoutMk cId="2341409809" sldId="2147484997"/>
              <ac:cxnSpMk id="4" creationId="{DC9C3DC4-553D-B37B-7757-1A5EF6D06E20}"/>
            </ac:cxnSpMkLst>
          </pc:cxnChg>
        </pc:sldLayoutChg>
      </pc:sldMasterChg>
    </pc:docChg>
  </pc:docChgLst>
  <pc:docChgLst>
    <pc:chgData name="Sydney Smith" userId="b7ea1400-2661-4790-b472-55e9c5f6d9a3" providerId="ADAL" clId="{228635B7-278A-48CC-98F4-3FE0101B5B0C}"/>
    <pc:docChg chg="undo custSel addSld delSld modSld sldOrd">
      <pc:chgData name="Sydney Smith" userId="b7ea1400-2661-4790-b472-55e9c5f6d9a3" providerId="ADAL" clId="{228635B7-278A-48CC-98F4-3FE0101B5B0C}" dt="2024-03-07T00:14:33.523" v="222" actId="14100"/>
      <pc:docMkLst>
        <pc:docMk/>
      </pc:docMkLst>
      <pc:sldChg chg="add del">
        <pc:chgData name="Sydney Smith" userId="b7ea1400-2661-4790-b472-55e9c5f6d9a3" providerId="ADAL" clId="{228635B7-278A-48CC-98F4-3FE0101B5B0C}" dt="2024-03-05T23:11:10.565" v="1"/>
        <pc:sldMkLst>
          <pc:docMk/>
          <pc:sldMk cId="158087588" sldId="323"/>
        </pc:sldMkLst>
      </pc:sldChg>
      <pc:sldChg chg="modSp mod">
        <pc:chgData name="Sydney Smith" userId="b7ea1400-2661-4790-b472-55e9c5f6d9a3" providerId="ADAL" clId="{228635B7-278A-48CC-98F4-3FE0101B5B0C}" dt="2024-03-06T23:38:07.998" v="165" actId="1076"/>
        <pc:sldMkLst>
          <pc:docMk/>
          <pc:sldMk cId="1766715215" sldId="375"/>
        </pc:sldMkLst>
        <pc:spChg chg="mod">
          <ac:chgData name="Sydney Smith" userId="b7ea1400-2661-4790-b472-55e9c5f6d9a3" providerId="ADAL" clId="{228635B7-278A-48CC-98F4-3FE0101B5B0C}" dt="2024-03-06T23:38:07.998" v="165" actId="1076"/>
          <ac:spMkLst>
            <pc:docMk/>
            <pc:sldMk cId="1766715215" sldId="375"/>
            <ac:spMk id="3" creationId="{5DCAD64D-D56E-2B3D-DA39-EFF710BC71C7}"/>
          </ac:spMkLst>
        </pc:spChg>
      </pc:sldChg>
      <pc:sldChg chg="addSp modSp mod">
        <pc:chgData name="Sydney Smith" userId="b7ea1400-2661-4790-b472-55e9c5f6d9a3" providerId="ADAL" clId="{228635B7-278A-48CC-98F4-3FE0101B5B0C}" dt="2024-03-06T23:40:38.499" v="183" actId="1076"/>
        <pc:sldMkLst>
          <pc:docMk/>
          <pc:sldMk cId="4118994733" sldId="377"/>
        </pc:sldMkLst>
        <pc:spChg chg="mod">
          <ac:chgData name="Sydney Smith" userId="b7ea1400-2661-4790-b472-55e9c5f6d9a3" providerId="ADAL" clId="{228635B7-278A-48CC-98F4-3FE0101B5B0C}" dt="2024-03-06T23:39:48.165" v="175" actId="14100"/>
          <ac:spMkLst>
            <pc:docMk/>
            <pc:sldMk cId="4118994733" sldId="377"/>
            <ac:spMk id="3" creationId="{E3E3FCD2-C91E-12A7-8209-742325DCA1AB}"/>
          </ac:spMkLst>
        </pc:spChg>
        <pc:spChg chg="add mod">
          <ac:chgData name="Sydney Smith" userId="b7ea1400-2661-4790-b472-55e9c5f6d9a3" providerId="ADAL" clId="{228635B7-278A-48CC-98F4-3FE0101B5B0C}" dt="2024-03-06T23:40:38.499" v="183" actId="1076"/>
          <ac:spMkLst>
            <pc:docMk/>
            <pc:sldMk cId="4118994733" sldId="377"/>
            <ac:spMk id="4" creationId="{2D0B569F-91F0-DE01-7A3B-43B88EFD8B7D}"/>
          </ac:spMkLst>
        </pc:spChg>
        <pc:picChg chg="mod">
          <ac:chgData name="Sydney Smith" userId="b7ea1400-2661-4790-b472-55e9c5f6d9a3" providerId="ADAL" clId="{228635B7-278A-48CC-98F4-3FE0101B5B0C}" dt="2024-03-06T23:40:28.093" v="182" actId="1076"/>
          <ac:picMkLst>
            <pc:docMk/>
            <pc:sldMk cId="4118994733" sldId="377"/>
            <ac:picMk id="5" creationId="{FC336496-D165-E870-E392-025A03D44CA5}"/>
          </ac:picMkLst>
        </pc:picChg>
      </pc:sldChg>
      <pc:sldChg chg="modSp mod">
        <pc:chgData name="Sydney Smith" userId="b7ea1400-2661-4790-b472-55e9c5f6d9a3" providerId="ADAL" clId="{228635B7-278A-48CC-98F4-3FE0101B5B0C}" dt="2024-03-06T23:41:08.462" v="185" actId="1076"/>
        <pc:sldMkLst>
          <pc:docMk/>
          <pc:sldMk cId="3680431050" sldId="380"/>
        </pc:sldMkLst>
        <pc:spChg chg="mod">
          <ac:chgData name="Sydney Smith" userId="b7ea1400-2661-4790-b472-55e9c5f6d9a3" providerId="ADAL" clId="{228635B7-278A-48CC-98F4-3FE0101B5B0C}" dt="2024-03-06T23:41:08.462" v="185" actId="1076"/>
          <ac:spMkLst>
            <pc:docMk/>
            <pc:sldMk cId="3680431050" sldId="380"/>
            <ac:spMk id="3" creationId="{17FA3F4F-6F2E-7A47-8001-936FB1F8EDDD}"/>
          </ac:spMkLst>
        </pc:spChg>
      </pc:sldChg>
      <pc:sldChg chg="modSp mod">
        <pc:chgData name="Sydney Smith" userId="b7ea1400-2661-4790-b472-55e9c5f6d9a3" providerId="ADAL" clId="{228635B7-278A-48CC-98F4-3FE0101B5B0C}" dt="2024-03-06T23:41:39.710" v="187" actId="14100"/>
        <pc:sldMkLst>
          <pc:docMk/>
          <pc:sldMk cId="3861383588" sldId="381"/>
        </pc:sldMkLst>
        <pc:spChg chg="mod">
          <ac:chgData name="Sydney Smith" userId="b7ea1400-2661-4790-b472-55e9c5f6d9a3" providerId="ADAL" clId="{228635B7-278A-48CC-98F4-3FE0101B5B0C}" dt="2024-03-06T23:41:39.710" v="187" actId="14100"/>
          <ac:spMkLst>
            <pc:docMk/>
            <pc:sldMk cId="3861383588" sldId="381"/>
            <ac:spMk id="2" creationId="{B9FEB328-CD4E-570A-0AED-9CC099250B66}"/>
          </ac:spMkLst>
        </pc:spChg>
      </pc:sldChg>
      <pc:sldChg chg="addSp delSp modSp mod">
        <pc:chgData name="Sydney Smith" userId="b7ea1400-2661-4790-b472-55e9c5f6d9a3" providerId="ADAL" clId="{228635B7-278A-48CC-98F4-3FE0101B5B0C}" dt="2024-03-06T23:51:04.560" v="207" actId="27803"/>
        <pc:sldMkLst>
          <pc:docMk/>
          <pc:sldMk cId="2621296220" sldId="388"/>
        </pc:sldMkLst>
        <pc:spChg chg="mod">
          <ac:chgData name="Sydney Smith" userId="b7ea1400-2661-4790-b472-55e9c5f6d9a3" providerId="ADAL" clId="{228635B7-278A-48CC-98F4-3FE0101B5B0C}" dt="2024-03-06T23:51:02.371" v="206" actId="27803"/>
          <ac:spMkLst>
            <pc:docMk/>
            <pc:sldMk cId="2621296220" sldId="388"/>
            <ac:spMk id="3" creationId="{8155FA04-0F1F-4A1F-631E-6A930E6F9CD2}"/>
          </ac:spMkLst>
        </pc:spChg>
        <pc:spChg chg="mod">
          <ac:chgData name="Sydney Smith" userId="b7ea1400-2661-4790-b472-55e9c5f6d9a3" providerId="ADAL" clId="{228635B7-278A-48CC-98F4-3FE0101B5B0C}" dt="2024-03-06T23:51:02.371" v="206" actId="27803"/>
          <ac:spMkLst>
            <pc:docMk/>
            <pc:sldMk cId="2621296220" sldId="388"/>
            <ac:spMk id="8" creationId="{AE10747D-EB61-7F80-39FE-6F2895115BAA}"/>
          </ac:spMkLst>
        </pc:spChg>
        <pc:spChg chg="mod">
          <ac:chgData name="Sydney Smith" userId="b7ea1400-2661-4790-b472-55e9c5f6d9a3" providerId="ADAL" clId="{228635B7-278A-48CC-98F4-3FE0101B5B0C}" dt="2024-03-06T23:51:02.371" v="206" actId="27803"/>
          <ac:spMkLst>
            <pc:docMk/>
            <pc:sldMk cId="2621296220" sldId="388"/>
            <ac:spMk id="9" creationId="{120C35B1-13E3-1574-4DA5-B1DC0C1A8D31}"/>
          </ac:spMkLst>
        </pc:spChg>
        <pc:spChg chg="mod">
          <ac:chgData name="Sydney Smith" userId="b7ea1400-2661-4790-b472-55e9c5f6d9a3" providerId="ADAL" clId="{228635B7-278A-48CC-98F4-3FE0101B5B0C}" dt="2024-03-06T23:51:02.371" v="206" actId="27803"/>
          <ac:spMkLst>
            <pc:docMk/>
            <pc:sldMk cId="2621296220" sldId="388"/>
            <ac:spMk id="10" creationId="{275F2455-FF3A-E546-4358-68DAE3F60DAF}"/>
          </ac:spMkLst>
        </pc:spChg>
        <pc:spChg chg="mod">
          <ac:chgData name="Sydney Smith" userId="b7ea1400-2661-4790-b472-55e9c5f6d9a3" providerId="ADAL" clId="{228635B7-278A-48CC-98F4-3FE0101B5B0C}" dt="2024-03-06T23:51:02.371" v="206" actId="27803"/>
          <ac:spMkLst>
            <pc:docMk/>
            <pc:sldMk cId="2621296220" sldId="388"/>
            <ac:spMk id="11" creationId="{B256973D-E7DB-EFE7-91B9-4AA6B7B3F1A5}"/>
          </ac:spMkLst>
        </pc:spChg>
        <pc:picChg chg="add del mod">
          <ac:chgData name="Sydney Smith" userId="b7ea1400-2661-4790-b472-55e9c5f6d9a3" providerId="ADAL" clId="{228635B7-278A-48CC-98F4-3FE0101B5B0C}" dt="2024-03-06T23:51:04.560" v="207" actId="27803"/>
          <ac:picMkLst>
            <pc:docMk/>
            <pc:sldMk cId="2621296220" sldId="388"/>
            <ac:picMk id="4" creationId="{B256973D-E7DB-EFE7-91B9-4AA6B7B3F1A5}"/>
          </ac:picMkLst>
        </pc:picChg>
        <pc:picChg chg="add del mod">
          <ac:chgData name="Sydney Smith" userId="b7ea1400-2661-4790-b472-55e9c5f6d9a3" providerId="ADAL" clId="{228635B7-278A-48CC-98F4-3FE0101B5B0C}" dt="2024-03-06T23:51:04.560" v="207" actId="27803"/>
          <ac:picMkLst>
            <pc:docMk/>
            <pc:sldMk cId="2621296220" sldId="388"/>
            <ac:picMk id="5" creationId="{275F2455-FF3A-E546-4358-68DAE3F60DAF}"/>
          </ac:picMkLst>
        </pc:picChg>
        <pc:picChg chg="add del mod">
          <ac:chgData name="Sydney Smith" userId="b7ea1400-2661-4790-b472-55e9c5f6d9a3" providerId="ADAL" clId="{228635B7-278A-48CC-98F4-3FE0101B5B0C}" dt="2024-03-06T23:51:04.560" v="207" actId="27803"/>
          <ac:picMkLst>
            <pc:docMk/>
            <pc:sldMk cId="2621296220" sldId="388"/>
            <ac:picMk id="6" creationId="{120C35B1-13E3-1574-4DA5-B1DC0C1A8D31}"/>
          </ac:picMkLst>
        </pc:picChg>
        <pc:picChg chg="add del mod">
          <ac:chgData name="Sydney Smith" userId="b7ea1400-2661-4790-b472-55e9c5f6d9a3" providerId="ADAL" clId="{228635B7-278A-48CC-98F4-3FE0101B5B0C}" dt="2024-03-06T23:51:04.560" v="207" actId="27803"/>
          <ac:picMkLst>
            <pc:docMk/>
            <pc:sldMk cId="2621296220" sldId="388"/>
            <ac:picMk id="7" creationId="{AE10747D-EB61-7F80-39FE-6F2895115BAA}"/>
          </ac:picMkLst>
        </pc:picChg>
      </pc:sldChg>
      <pc:sldChg chg="modSp mod">
        <pc:chgData name="Sydney Smith" userId="b7ea1400-2661-4790-b472-55e9c5f6d9a3" providerId="ADAL" clId="{228635B7-278A-48CC-98F4-3FE0101B5B0C}" dt="2024-03-06T23:31:52.510" v="120" actId="20577"/>
        <pc:sldMkLst>
          <pc:docMk/>
          <pc:sldMk cId="1255999462" sldId="1937"/>
        </pc:sldMkLst>
        <pc:spChg chg="mod">
          <ac:chgData name="Sydney Smith" userId="b7ea1400-2661-4790-b472-55e9c5f6d9a3" providerId="ADAL" clId="{228635B7-278A-48CC-98F4-3FE0101B5B0C}" dt="2024-03-06T23:31:52.510" v="120" actId="20577"/>
          <ac:spMkLst>
            <pc:docMk/>
            <pc:sldMk cId="1255999462" sldId="1937"/>
            <ac:spMk id="3" creationId="{5E3C0376-6F94-B34A-B6FF-BBEA70561982}"/>
          </ac:spMkLst>
        </pc:spChg>
      </pc:sldChg>
      <pc:sldChg chg="modSp mod">
        <pc:chgData name="Sydney Smith" userId="b7ea1400-2661-4790-b472-55e9c5f6d9a3" providerId="ADAL" clId="{228635B7-278A-48CC-98F4-3FE0101B5B0C}" dt="2024-03-07T00:14:33.523" v="222" actId="14100"/>
        <pc:sldMkLst>
          <pc:docMk/>
          <pc:sldMk cId="3294685219" sldId="1939"/>
        </pc:sldMkLst>
        <pc:spChg chg="mod">
          <ac:chgData name="Sydney Smith" userId="b7ea1400-2661-4790-b472-55e9c5f6d9a3" providerId="ADAL" clId="{228635B7-278A-48CC-98F4-3FE0101B5B0C}" dt="2024-03-07T00:14:33.523" v="222" actId="14100"/>
          <ac:spMkLst>
            <pc:docMk/>
            <pc:sldMk cId="3294685219" sldId="1939"/>
            <ac:spMk id="3" creationId="{D3CABB53-79AF-575D-8091-3344C2FF543D}"/>
          </ac:spMkLst>
        </pc:spChg>
      </pc:sldChg>
      <pc:sldChg chg="modSp mod">
        <pc:chgData name="Sydney Smith" userId="b7ea1400-2661-4790-b472-55e9c5f6d9a3" providerId="ADAL" clId="{228635B7-278A-48CC-98F4-3FE0101B5B0C}" dt="2024-03-06T23:52:06.874" v="208" actId="1076"/>
        <pc:sldMkLst>
          <pc:docMk/>
          <pc:sldMk cId="3894406313" sldId="2001"/>
        </pc:sldMkLst>
        <pc:picChg chg="mod">
          <ac:chgData name="Sydney Smith" userId="b7ea1400-2661-4790-b472-55e9c5f6d9a3" providerId="ADAL" clId="{228635B7-278A-48CC-98F4-3FE0101B5B0C}" dt="2024-03-06T23:52:06.874" v="208" actId="1076"/>
          <ac:picMkLst>
            <pc:docMk/>
            <pc:sldMk cId="3894406313" sldId="2001"/>
            <ac:picMk id="3" creationId="{367B5C64-0E7E-EB34-E06E-89F9B09A5BB0}"/>
          </ac:picMkLst>
        </pc:picChg>
      </pc:sldChg>
      <pc:sldChg chg="modSp mod">
        <pc:chgData name="Sydney Smith" userId="b7ea1400-2661-4790-b472-55e9c5f6d9a3" providerId="ADAL" clId="{228635B7-278A-48CC-98F4-3FE0101B5B0C}" dt="2024-03-06T23:35:50.672" v="132" actId="1076"/>
        <pc:sldMkLst>
          <pc:docMk/>
          <pc:sldMk cId="2197387117" sldId="2058"/>
        </pc:sldMkLst>
        <pc:spChg chg="mod">
          <ac:chgData name="Sydney Smith" userId="b7ea1400-2661-4790-b472-55e9c5f6d9a3" providerId="ADAL" clId="{228635B7-278A-48CC-98F4-3FE0101B5B0C}" dt="2024-03-06T23:33:53.673" v="122" actId="1076"/>
          <ac:spMkLst>
            <pc:docMk/>
            <pc:sldMk cId="2197387117" sldId="2058"/>
            <ac:spMk id="3" creationId="{42F36ADE-E592-DFA7-6BC1-337EE3014D32}"/>
          </ac:spMkLst>
        </pc:spChg>
        <pc:spChg chg="mod">
          <ac:chgData name="Sydney Smith" userId="b7ea1400-2661-4790-b472-55e9c5f6d9a3" providerId="ADAL" clId="{228635B7-278A-48CC-98F4-3FE0101B5B0C}" dt="2024-03-06T23:35:50.672" v="132" actId="1076"/>
          <ac:spMkLst>
            <pc:docMk/>
            <pc:sldMk cId="2197387117" sldId="2058"/>
            <ac:spMk id="8" creationId="{46A3A646-6343-A76E-944F-3142072C5AC0}"/>
          </ac:spMkLst>
        </pc:spChg>
        <pc:picChg chg="mod">
          <ac:chgData name="Sydney Smith" userId="b7ea1400-2661-4790-b472-55e9c5f6d9a3" providerId="ADAL" clId="{228635B7-278A-48CC-98F4-3FE0101B5B0C}" dt="2024-03-06T23:35:25.797" v="128" actId="1076"/>
          <ac:picMkLst>
            <pc:docMk/>
            <pc:sldMk cId="2197387117" sldId="2058"/>
            <ac:picMk id="6" creationId="{46722B65-8FD8-0BC7-97DE-C9807716D5E7}"/>
          </ac:picMkLst>
        </pc:picChg>
      </pc:sldChg>
      <pc:sldChg chg="modSp mod">
        <pc:chgData name="Sydney Smith" userId="b7ea1400-2661-4790-b472-55e9c5f6d9a3" providerId="ADAL" clId="{228635B7-278A-48CC-98F4-3FE0101B5B0C}" dt="2024-03-07T00:03:10.340" v="220" actId="207"/>
        <pc:sldMkLst>
          <pc:docMk/>
          <pc:sldMk cId="3255414235" sldId="2064"/>
        </pc:sldMkLst>
        <pc:spChg chg="mod">
          <ac:chgData name="Sydney Smith" userId="b7ea1400-2661-4790-b472-55e9c5f6d9a3" providerId="ADAL" clId="{228635B7-278A-48CC-98F4-3FE0101B5B0C}" dt="2024-03-07T00:03:10.340" v="220" actId="207"/>
          <ac:spMkLst>
            <pc:docMk/>
            <pc:sldMk cId="3255414235" sldId="2064"/>
            <ac:spMk id="3" creationId="{1A5957EB-230C-F000-5473-89F180A1DEC1}"/>
          </ac:spMkLst>
        </pc:spChg>
      </pc:sldChg>
      <pc:sldChg chg="addSp modSp mod">
        <pc:chgData name="Sydney Smith" userId="b7ea1400-2661-4790-b472-55e9c5f6d9a3" providerId="ADAL" clId="{228635B7-278A-48CC-98F4-3FE0101B5B0C}" dt="2024-03-06T23:30:56.893" v="116" actId="1076"/>
        <pc:sldMkLst>
          <pc:docMk/>
          <pc:sldMk cId="4290838967" sldId="2071"/>
        </pc:sldMkLst>
        <pc:spChg chg="mod">
          <ac:chgData name="Sydney Smith" userId="b7ea1400-2661-4790-b472-55e9c5f6d9a3" providerId="ADAL" clId="{228635B7-278A-48CC-98F4-3FE0101B5B0C}" dt="2024-03-06T23:29:41.874" v="110" actId="255"/>
          <ac:spMkLst>
            <pc:docMk/>
            <pc:sldMk cId="4290838967" sldId="2071"/>
            <ac:spMk id="3" creationId="{EDFED2B2-66C6-02D0-90EF-41417630F52B}"/>
          </ac:spMkLst>
        </pc:spChg>
        <pc:spChg chg="mod">
          <ac:chgData name="Sydney Smith" userId="b7ea1400-2661-4790-b472-55e9c5f6d9a3" providerId="ADAL" clId="{228635B7-278A-48CC-98F4-3FE0101B5B0C}" dt="2024-03-06T23:25:21.287" v="83" actId="122"/>
          <ac:spMkLst>
            <pc:docMk/>
            <pc:sldMk cId="4290838967" sldId="2071"/>
            <ac:spMk id="20" creationId="{649758A1-7CCC-5F01-6EF3-A03F97D12F84}"/>
          </ac:spMkLst>
        </pc:spChg>
        <pc:picChg chg="add mod modCrop">
          <ac:chgData name="Sydney Smith" userId="b7ea1400-2661-4790-b472-55e9c5f6d9a3" providerId="ADAL" clId="{228635B7-278A-48CC-98F4-3FE0101B5B0C}" dt="2024-03-06T23:29:58.689" v="111" actId="1076"/>
          <ac:picMkLst>
            <pc:docMk/>
            <pc:sldMk cId="4290838967" sldId="2071"/>
            <ac:picMk id="5" creationId="{B2E52403-9DE6-A44E-6BA0-1ED73CEFF0EE}"/>
          </ac:picMkLst>
        </pc:picChg>
        <pc:picChg chg="add mod">
          <ac:chgData name="Sydney Smith" userId="b7ea1400-2661-4790-b472-55e9c5f6d9a3" providerId="ADAL" clId="{228635B7-278A-48CC-98F4-3FE0101B5B0C}" dt="2024-03-06T23:30:56.893" v="116" actId="1076"/>
          <ac:picMkLst>
            <pc:docMk/>
            <pc:sldMk cId="4290838967" sldId="2071"/>
            <ac:picMk id="6" creationId="{54DD7D5E-ACDB-CB21-804D-44BF505E71AE}"/>
          </ac:picMkLst>
        </pc:picChg>
      </pc:sldChg>
      <pc:sldChg chg="modSp mod">
        <pc:chgData name="Sydney Smith" userId="b7ea1400-2661-4790-b472-55e9c5f6d9a3" providerId="ADAL" clId="{228635B7-278A-48CC-98F4-3FE0101B5B0C}" dt="2024-03-06T23:20:23.162" v="69" actId="1076"/>
        <pc:sldMkLst>
          <pc:docMk/>
          <pc:sldMk cId="4048880197" sldId="2073"/>
        </pc:sldMkLst>
        <pc:spChg chg="mod">
          <ac:chgData name="Sydney Smith" userId="b7ea1400-2661-4790-b472-55e9c5f6d9a3" providerId="ADAL" clId="{228635B7-278A-48CC-98F4-3FE0101B5B0C}" dt="2024-03-06T23:20:23.162" v="69" actId="1076"/>
          <ac:spMkLst>
            <pc:docMk/>
            <pc:sldMk cId="4048880197" sldId="2073"/>
            <ac:spMk id="3" creationId="{856C757E-1689-1242-1CCC-43BF00BF002A}"/>
          </ac:spMkLst>
        </pc:spChg>
      </pc:sldChg>
      <pc:sldChg chg="modSp mod">
        <pc:chgData name="Sydney Smith" userId="b7ea1400-2661-4790-b472-55e9c5f6d9a3" providerId="ADAL" clId="{228635B7-278A-48CC-98F4-3FE0101B5B0C}" dt="2024-03-06T23:20:45.319" v="82" actId="20577"/>
        <pc:sldMkLst>
          <pc:docMk/>
          <pc:sldMk cId="2885124407" sldId="2074"/>
        </pc:sldMkLst>
        <pc:spChg chg="mod">
          <ac:chgData name="Sydney Smith" userId="b7ea1400-2661-4790-b472-55e9c5f6d9a3" providerId="ADAL" clId="{228635B7-278A-48CC-98F4-3FE0101B5B0C}" dt="2024-03-06T23:20:45.319" v="82" actId="20577"/>
          <ac:spMkLst>
            <pc:docMk/>
            <pc:sldMk cId="2885124407" sldId="2074"/>
            <ac:spMk id="3" creationId="{856C757E-1689-1242-1CCC-43BF00BF002A}"/>
          </ac:spMkLst>
        </pc:spChg>
      </pc:sldChg>
      <pc:sldChg chg="addSp delSp modSp new mod">
        <pc:chgData name="Sydney Smith" userId="b7ea1400-2661-4790-b472-55e9c5f6d9a3" providerId="ADAL" clId="{228635B7-278A-48CC-98F4-3FE0101B5B0C}" dt="2024-03-05T23:13:08.780" v="15"/>
        <pc:sldMkLst>
          <pc:docMk/>
          <pc:sldMk cId="3635128339" sldId="2075"/>
        </pc:sldMkLst>
        <pc:spChg chg="del">
          <ac:chgData name="Sydney Smith" userId="b7ea1400-2661-4790-b472-55e9c5f6d9a3" providerId="ADAL" clId="{228635B7-278A-48CC-98F4-3FE0101B5B0C}" dt="2024-03-05T23:12:20.095" v="5" actId="478"/>
          <ac:spMkLst>
            <pc:docMk/>
            <pc:sldMk cId="3635128339" sldId="2075"/>
            <ac:spMk id="2" creationId="{94EB57AF-928F-503A-B890-599464A55C54}"/>
          </ac:spMkLst>
        </pc:spChg>
        <pc:spChg chg="del">
          <ac:chgData name="Sydney Smith" userId="b7ea1400-2661-4790-b472-55e9c5f6d9a3" providerId="ADAL" clId="{228635B7-278A-48CC-98F4-3FE0101B5B0C}" dt="2024-03-05T23:12:19.188" v="4" actId="478"/>
          <ac:spMkLst>
            <pc:docMk/>
            <pc:sldMk cId="3635128339" sldId="2075"/>
            <ac:spMk id="3" creationId="{08847755-72A4-0A11-7FDC-C3F6CBA95FAC}"/>
          </ac:spMkLst>
        </pc:spChg>
        <pc:spChg chg="del">
          <ac:chgData name="Sydney Smith" userId="b7ea1400-2661-4790-b472-55e9c5f6d9a3" providerId="ADAL" clId="{228635B7-278A-48CC-98F4-3FE0101B5B0C}" dt="2024-03-05T23:12:18.224" v="3" actId="478"/>
          <ac:spMkLst>
            <pc:docMk/>
            <pc:sldMk cId="3635128339" sldId="2075"/>
            <ac:spMk id="4" creationId="{60CBA00F-DF20-DB10-1FD7-F1A50217F374}"/>
          </ac:spMkLst>
        </pc:spChg>
        <pc:spChg chg="del">
          <ac:chgData name="Sydney Smith" userId="b7ea1400-2661-4790-b472-55e9c5f6d9a3" providerId="ADAL" clId="{228635B7-278A-48CC-98F4-3FE0101B5B0C}" dt="2024-03-05T23:12:22.909" v="7" actId="478"/>
          <ac:spMkLst>
            <pc:docMk/>
            <pc:sldMk cId="3635128339" sldId="2075"/>
            <ac:spMk id="5" creationId="{A9DBE97C-1E3B-F4D8-CE00-35616FB23DEB}"/>
          </ac:spMkLst>
        </pc:spChg>
        <pc:spChg chg="del">
          <ac:chgData name="Sydney Smith" userId="b7ea1400-2661-4790-b472-55e9c5f6d9a3" providerId="ADAL" clId="{228635B7-278A-48CC-98F4-3FE0101B5B0C}" dt="2024-03-05T23:12:21.771" v="6" actId="478"/>
          <ac:spMkLst>
            <pc:docMk/>
            <pc:sldMk cId="3635128339" sldId="2075"/>
            <ac:spMk id="6" creationId="{6F040E70-E3A5-06CA-33A0-6F2472B7D8F4}"/>
          </ac:spMkLst>
        </pc:spChg>
        <pc:spChg chg="add mod">
          <ac:chgData name="Sydney Smith" userId="b7ea1400-2661-4790-b472-55e9c5f6d9a3" providerId="ADAL" clId="{228635B7-278A-48CC-98F4-3FE0101B5B0C}" dt="2024-03-05T23:12:47.200" v="12" actId="207"/>
          <ac:spMkLst>
            <pc:docMk/>
            <pc:sldMk cId="3635128339" sldId="2075"/>
            <ac:spMk id="7" creationId="{11B90D7F-E443-663B-DC6C-5E925CC70D88}"/>
          </ac:spMkLst>
        </pc:spChg>
        <pc:spChg chg="add mod">
          <ac:chgData name="Sydney Smith" userId="b7ea1400-2661-4790-b472-55e9c5f6d9a3" providerId="ADAL" clId="{228635B7-278A-48CC-98F4-3FE0101B5B0C}" dt="2024-03-05T23:12:56.738" v="13"/>
          <ac:spMkLst>
            <pc:docMk/>
            <pc:sldMk cId="3635128339" sldId="2075"/>
            <ac:spMk id="8" creationId="{C58E53B7-C29F-27BA-991D-4A24E2392937}"/>
          </ac:spMkLst>
        </pc:spChg>
        <pc:spChg chg="add mod">
          <ac:chgData name="Sydney Smith" userId="b7ea1400-2661-4790-b472-55e9c5f6d9a3" providerId="ADAL" clId="{228635B7-278A-48CC-98F4-3FE0101B5B0C}" dt="2024-03-05T23:13:01.535" v="14"/>
          <ac:spMkLst>
            <pc:docMk/>
            <pc:sldMk cId="3635128339" sldId="2075"/>
            <ac:spMk id="9" creationId="{4AA882A1-7B6D-FC08-3871-F836610B9796}"/>
          </ac:spMkLst>
        </pc:spChg>
        <pc:spChg chg="mod">
          <ac:chgData name="Sydney Smith" userId="b7ea1400-2661-4790-b472-55e9c5f6d9a3" providerId="ADAL" clId="{228635B7-278A-48CC-98F4-3FE0101B5B0C}" dt="2024-03-05T23:13:08.780" v="15"/>
          <ac:spMkLst>
            <pc:docMk/>
            <pc:sldMk cId="3635128339" sldId="2075"/>
            <ac:spMk id="12" creationId="{D9CC6583-55E3-76B2-316B-79C21AE799A0}"/>
          </ac:spMkLst>
        </pc:spChg>
        <pc:spChg chg="mod">
          <ac:chgData name="Sydney Smith" userId="b7ea1400-2661-4790-b472-55e9c5f6d9a3" providerId="ADAL" clId="{228635B7-278A-48CC-98F4-3FE0101B5B0C}" dt="2024-03-05T23:13:08.780" v="15"/>
          <ac:spMkLst>
            <pc:docMk/>
            <pc:sldMk cId="3635128339" sldId="2075"/>
            <ac:spMk id="14" creationId="{87343D4C-577D-F9B9-43F9-E210D387D052}"/>
          </ac:spMkLst>
        </pc:spChg>
        <pc:grpChg chg="add mod">
          <ac:chgData name="Sydney Smith" userId="b7ea1400-2661-4790-b472-55e9c5f6d9a3" providerId="ADAL" clId="{228635B7-278A-48CC-98F4-3FE0101B5B0C}" dt="2024-03-05T23:13:08.780" v="15"/>
          <ac:grpSpMkLst>
            <pc:docMk/>
            <pc:sldMk cId="3635128339" sldId="2075"/>
            <ac:grpSpMk id="10" creationId="{3320280C-786D-89F8-7CC0-6D2438A8179E}"/>
          </ac:grpSpMkLst>
        </pc:grpChg>
        <pc:grpChg chg="add mod">
          <ac:chgData name="Sydney Smith" userId="b7ea1400-2661-4790-b472-55e9c5f6d9a3" providerId="ADAL" clId="{228635B7-278A-48CC-98F4-3FE0101B5B0C}" dt="2024-03-05T23:13:08.780" v="15"/>
          <ac:grpSpMkLst>
            <pc:docMk/>
            <pc:sldMk cId="3635128339" sldId="2075"/>
            <ac:grpSpMk id="13" creationId="{77B4B1BB-ABA9-36A9-255C-3CB3496074E1}"/>
          </ac:grpSpMkLst>
        </pc:grpChg>
        <pc:picChg chg="mod">
          <ac:chgData name="Sydney Smith" userId="b7ea1400-2661-4790-b472-55e9c5f6d9a3" providerId="ADAL" clId="{228635B7-278A-48CC-98F4-3FE0101B5B0C}" dt="2024-03-05T23:13:08.780" v="15"/>
          <ac:picMkLst>
            <pc:docMk/>
            <pc:sldMk cId="3635128339" sldId="2075"/>
            <ac:picMk id="11" creationId="{9F86CF93-C814-34AC-4A4B-C0C62BBD7CBA}"/>
          </ac:picMkLst>
        </pc:picChg>
        <pc:picChg chg="mod">
          <ac:chgData name="Sydney Smith" userId="b7ea1400-2661-4790-b472-55e9c5f6d9a3" providerId="ADAL" clId="{228635B7-278A-48CC-98F4-3FE0101B5B0C}" dt="2024-03-05T23:13:08.780" v="15"/>
          <ac:picMkLst>
            <pc:docMk/>
            <pc:sldMk cId="3635128339" sldId="2075"/>
            <ac:picMk id="15" creationId="{3A81DE17-4D17-6037-C66B-2261488D09E1}"/>
          </ac:picMkLst>
        </pc:picChg>
      </pc:sldChg>
      <pc:sldChg chg="addSp delSp modSp new mod">
        <pc:chgData name="Sydney Smith" userId="b7ea1400-2661-4790-b472-55e9c5f6d9a3" providerId="ADAL" clId="{228635B7-278A-48CC-98F4-3FE0101B5B0C}" dt="2024-03-06T23:52:45.180" v="213" actId="404"/>
        <pc:sldMkLst>
          <pc:docMk/>
          <pc:sldMk cId="269057337" sldId="2076"/>
        </pc:sldMkLst>
        <pc:spChg chg="del">
          <ac:chgData name="Sydney Smith" userId="b7ea1400-2661-4790-b472-55e9c5f6d9a3" providerId="ADAL" clId="{228635B7-278A-48CC-98F4-3FE0101B5B0C}" dt="2024-03-05T23:13:50.490" v="17" actId="478"/>
          <ac:spMkLst>
            <pc:docMk/>
            <pc:sldMk cId="269057337" sldId="2076"/>
            <ac:spMk id="2" creationId="{C823529D-74D0-F85C-AA67-06BDBADFE2D9}"/>
          </ac:spMkLst>
        </pc:spChg>
        <pc:spChg chg="del">
          <ac:chgData name="Sydney Smith" userId="b7ea1400-2661-4790-b472-55e9c5f6d9a3" providerId="ADAL" clId="{228635B7-278A-48CC-98F4-3FE0101B5B0C}" dt="2024-03-05T23:13:50.490" v="17" actId="478"/>
          <ac:spMkLst>
            <pc:docMk/>
            <pc:sldMk cId="269057337" sldId="2076"/>
            <ac:spMk id="3" creationId="{A6202C75-5FEB-3B49-85B9-69CF77D725C3}"/>
          </ac:spMkLst>
        </pc:spChg>
        <pc:spChg chg="del">
          <ac:chgData name="Sydney Smith" userId="b7ea1400-2661-4790-b472-55e9c5f6d9a3" providerId="ADAL" clId="{228635B7-278A-48CC-98F4-3FE0101B5B0C}" dt="2024-03-05T23:13:50.490" v="17" actId="478"/>
          <ac:spMkLst>
            <pc:docMk/>
            <pc:sldMk cId="269057337" sldId="2076"/>
            <ac:spMk id="4" creationId="{D34F5B83-28E2-8ED4-0A5E-32EA409C7744}"/>
          </ac:spMkLst>
        </pc:spChg>
        <pc:spChg chg="del">
          <ac:chgData name="Sydney Smith" userId="b7ea1400-2661-4790-b472-55e9c5f6d9a3" providerId="ADAL" clId="{228635B7-278A-48CC-98F4-3FE0101B5B0C}" dt="2024-03-05T23:13:50.490" v="17" actId="478"/>
          <ac:spMkLst>
            <pc:docMk/>
            <pc:sldMk cId="269057337" sldId="2076"/>
            <ac:spMk id="5" creationId="{C7605B2F-91B5-0870-4E39-7AF77D4E2F06}"/>
          </ac:spMkLst>
        </pc:spChg>
        <pc:spChg chg="del">
          <ac:chgData name="Sydney Smith" userId="b7ea1400-2661-4790-b472-55e9c5f6d9a3" providerId="ADAL" clId="{228635B7-278A-48CC-98F4-3FE0101B5B0C}" dt="2024-03-05T23:13:50.490" v="17" actId="478"/>
          <ac:spMkLst>
            <pc:docMk/>
            <pc:sldMk cId="269057337" sldId="2076"/>
            <ac:spMk id="6" creationId="{4FE221E9-3C6E-24BC-CF76-0BEE320DBF9E}"/>
          </ac:spMkLst>
        </pc:spChg>
        <pc:spChg chg="del">
          <ac:chgData name="Sydney Smith" userId="b7ea1400-2661-4790-b472-55e9c5f6d9a3" providerId="ADAL" clId="{228635B7-278A-48CC-98F4-3FE0101B5B0C}" dt="2024-03-05T23:13:50.490" v="17" actId="478"/>
          <ac:spMkLst>
            <pc:docMk/>
            <pc:sldMk cId="269057337" sldId="2076"/>
            <ac:spMk id="7" creationId="{FB32B086-83FD-4806-E67C-E20BDF22F69A}"/>
          </ac:spMkLst>
        </pc:spChg>
        <pc:spChg chg="del">
          <ac:chgData name="Sydney Smith" userId="b7ea1400-2661-4790-b472-55e9c5f6d9a3" providerId="ADAL" clId="{228635B7-278A-48CC-98F4-3FE0101B5B0C}" dt="2024-03-05T23:13:50.490" v="17" actId="478"/>
          <ac:spMkLst>
            <pc:docMk/>
            <pc:sldMk cId="269057337" sldId="2076"/>
            <ac:spMk id="8" creationId="{5C46E0EA-EE27-413A-F7D7-F636381FD07F}"/>
          </ac:spMkLst>
        </pc:spChg>
        <pc:spChg chg="del">
          <ac:chgData name="Sydney Smith" userId="b7ea1400-2661-4790-b472-55e9c5f6d9a3" providerId="ADAL" clId="{228635B7-278A-48CC-98F4-3FE0101B5B0C}" dt="2024-03-05T23:13:50.490" v="17" actId="478"/>
          <ac:spMkLst>
            <pc:docMk/>
            <pc:sldMk cId="269057337" sldId="2076"/>
            <ac:spMk id="9" creationId="{229A1306-B262-5B8A-5287-94299AC171AD}"/>
          </ac:spMkLst>
        </pc:spChg>
        <pc:spChg chg="del">
          <ac:chgData name="Sydney Smith" userId="b7ea1400-2661-4790-b472-55e9c5f6d9a3" providerId="ADAL" clId="{228635B7-278A-48CC-98F4-3FE0101B5B0C}" dt="2024-03-05T23:13:50.490" v="17" actId="478"/>
          <ac:spMkLst>
            <pc:docMk/>
            <pc:sldMk cId="269057337" sldId="2076"/>
            <ac:spMk id="10" creationId="{0FE9660F-EA2A-8ACD-548F-35586E33AA47}"/>
          </ac:spMkLst>
        </pc:spChg>
        <pc:spChg chg="del">
          <ac:chgData name="Sydney Smith" userId="b7ea1400-2661-4790-b472-55e9c5f6d9a3" providerId="ADAL" clId="{228635B7-278A-48CC-98F4-3FE0101B5B0C}" dt="2024-03-05T23:13:50.490" v="17" actId="478"/>
          <ac:spMkLst>
            <pc:docMk/>
            <pc:sldMk cId="269057337" sldId="2076"/>
            <ac:spMk id="11" creationId="{6B8516A2-02BB-EF01-057C-AA8E287CF7B9}"/>
          </ac:spMkLst>
        </pc:spChg>
        <pc:spChg chg="del">
          <ac:chgData name="Sydney Smith" userId="b7ea1400-2661-4790-b472-55e9c5f6d9a3" providerId="ADAL" clId="{228635B7-278A-48CC-98F4-3FE0101B5B0C}" dt="2024-03-05T23:13:50.490" v="17" actId="478"/>
          <ac:spMkLst>
            <pc:docMk/>
            <pc:sldMk cId="269057337" sldId="2076"/>
            <ac:spMk id="12" creationId="{8D78A074-823D-BE85-7AB7-42EAD96D100E}"/>
          </ac:spMkLst>
        </pc:spChg>
        <pc:spChg chg="del">
          <ac:chgData name="Sydney Smith" userId="b7ea1400-2661-4790-b472-55e9c5f6d9a3" providerId="ADAL" clId="{228635B7-278A-48CC-98F4-3FE0101B5B0C}" dt="2024-03-05T23:13:50.490" v="17" actId="478"/>
          <ac:spMkLst>
            <pc:docMk/>
            <pc:sldMk cId="269057337" sldId="2076"/>
            <ac:spMk id="13" creationId="{75FD997F-E8DF-1DDB-C760-173FC836566F}"/>
          </ac:spMkLst>
        </pc:spChg>
        <pc:spChg chg="del">
          <ac:chgData name="Sydney Smith" userId="b7ea1400-2661-4790-b472-55e9c5f6d9a3" providerId="ADAL" clId="{228635B7-278A-48CC-98F4-3FE0101B5B0C}" dt="2024-03-05T23:13:50.490" v="17" actId="478"/>
          <ac:spMkLst>
            <pc:docMk/>
            <pc:sldMk cId="269057337" sldId="2076"/>
            <ac:spMk id="14" creationId="{6681CD2F-8917-9DA9-CACC-05EF8D1E55F2}"/>
          </ac:spMkLst>
        </pc:spChg>
        <pc:spChg chg="del">
          <ac:chgData name="Sydney Smith" userId="b7ea1400-2661-4790-b472-55e9c5f6d9a3" providerId="ADAL" clId="{228635B7-278A-48CC-98F4-3FE0101B5B0C}" dt="2024-03-05T23:13:50.490" v="17" actId="478"/>
          <ac:spMkLst>
            <pc:docMk/>
            <pc:sldMk cId="269057337" sldId="2076"/>
            <ac:spMk id="15" creationId="{3F47DC4B-E955-AE82-BF1B-F7A3D2BDC6B5}"/>
          </ac:spMkLst>
        </pc:spChg>
        <pc:spChg chg="mod">
          <ac:chgData name="Sydney Smith" userId="b7ea1400-2661-4790-b472-55e9c5f6d9a3" providerId="ADAL" clId="{228635B7-278A-48CC-98F4-3FE0101B5B0C}" dt="2024-03-05T23:13:58.632" v="18"/>
          <ac:spMkLst>
            <pc:docMk/>
            <pc:sldMk cId="269057337" sldId="2076"/>
            <ac:spMk id="18" creationId="{9FFC9372-E959-5034-4AF3-EFE510DFAB04}"/>
          </ac:spMkLst>
        </pc:spChg>
        <pc:spChg chg="mod">
          <ac:chgData name="Sydney Smith" userId="b7ea1400-2661-4790-b472-55e9c5f6d9a3" providerId="ADAL" clId="{228635B7-278A-48CC-98F4-3FE0101B5B0C}" dt="2024-03-05T23:13:58.632" v="18"/>
          <ac:spMkLst>
            <pc:docMk/>
            <pc:sldMk cId="269057337" sldId="2076"/>
            <ac:spMk id="20" creationId="{703FE948-F261-9A8D-4642-9F4FED996BB2}"/>
          </ac:spMkLst>
        </pc:spChg>
        <pc:spChg chg="add mod">
          <ac:chgData name="Sydney Smith" userId="b7ea1400-2661-4790-b472-55e9c5f6d9a3" providerId="ADAL" clId="{228635B7-278A-48CC-98F4-3FE0101B5B0C}" dt="2024-03-06T23:52:45.180" v="213" actId="404"/>
          <ac:spMkLst>
            <pc:docMk/>
            <pc:sldMk cId="269057337" sldId="2076"/>
            <ac:spMk id="22" creationId="{A03B3149-3BC6-69E8-5AD3-F45697B9F0CB}"/>
          </ac:spMkLst>
        </pc:spChg>
        <pc:spChg chg="add mod">
          <ac:chgData name="Sydney Smith" userId="b7ea1400-2661-4790-b472-55e9c5f6d9a3" providerId="ADAL" clId="{228635B7-278A-48CC-98F4-3FE0101B5B0C}" dt="2024-03-05T23:14:16.300" v="20"/>
          <ac:spMkLst>
            <pc:docMk/>
            <pc:sldMk cId="269057337" sldId="2076"/>
            <ac:spMk id="23" creationId="{44A8DA26-2EB8-687D-7F96-26C28D5C23F0}"/>
          </ac:spMkLst>
        </pc:spChg>
        <pc:spChg chg="add mod">
          <ac:chgData name="Sydney Smith" userId="b7ea1400-2661-4790-b472-55e9c5f6d9a3" providerId="ADAL" clId="{228635B7-278A-48CC-98F4-3FE0101B5B0C}" dt="2024-03-05T23:14:23.974" v="21" actId="1076"/>
          <ac:spMkLst>
            <pc:docMk/>
            <pc:sldMk cId="269057337" sldId="2076"/>
            <ac:spMk id="24" creationId="{FD77AEFA-73E4-3E2E-58E0-DC3AEF8D2B22}"/>
          </ac:spMkLst>
        </pc:spChg>
        <pc:grpChg chg="add mod">
          <ac:chgData name="Sydney Smith" userId="b7ea1400-2661-4790-b472-55e9c5f6d9a3" providerId="ADAL" clId="{228635B7-278A-48CC-98F4-3FE0101B5B0C}" dt="2024-03-05T23:14:08.342" v="19" actId="1076"/>
          <ac:grpSpMkLst>
            <pc:docMk/>
            <pc:sldMk cId="269057337" sldId="2076"/>
            <ac:grpSpMk id="16" creationId="{EF3E42DA-5B7E-91E1-E847-76A9D49539FB}"/>
          </ac:grpSpMkLst>
        </pc:grpChg>
        <pc:grpChg chg="add mod">
          <ac:chgData name="Sydney Smith" userId="b7ea1400-2661-4790-b472-55e9c5f6d9a3" providerId="ADAL" clId="{228635B7-278A-48CC-98F4-3FE0101B5B0C}" dt="2024-03-05T23:14:49.100" v="22" actId="1076"/>
          <ac:grpSpMkLst>
            <pc:docMk/>
            <pc:sldMk cId="269057337" sldId="2076"/>
            <ac:grpSpMk id="19" creationId="{97CF4723-BFDC-1411-DC9F-703FC3B9DBBB}"/>
          </ac:grpSpMkLst>
        </pc:grpChg>
        <pc:picChg chg="mod">
          <ac:chgData name="Sydney Smith" userId="b7ea1400-2661-4790-b472-55e9c5f6d9a3" providerId="ADAL" clId="{228635B7-278A-48CC-98F4-3FE0101B5B0C}" dt="2024-03-05T23:13:58.632" v="18"/>
          <ac:picMkLst>
            <pc:docMk/>
            <pc:sldMk cId="269057337" sldId="2076"/>
            <ac:picMk id="17" creationId="{0DD7348B-04DF-E434-D04A-4D3607B67678}"/>
          </ac:picMkLst>
        </pc:picChg>
        <pc:picChg chg="mod">
          <ac:chgData name="Sydney Smith" userId="b7ea1400-2661-4790-b472-55e9c5f6d9a3" providerId="ADAL" clId="{228635B7-278A-48CC-98F4-3FE0101B5B0C}" dt="2024-03-05T23:13:58.632" v="18"/>
          <ac:picMkLst>
            <pc:docMk/>
            <pc:sldMk cId="269057337" sldId="2076"/>
            <ac:picMk id="21" creationId="{ACFDC21F-4A42-32F6-FD0E-47BA15F2B25B}"/>
          </ac:picMkLst>
        </pc:picChg>
      </pc:sldChg>
      <pc:sldChg chg="addSp delSp modSp add mod ord">
        <pc:chgData name="Sydney Smith" userId="b7ea1400-2661-4790-b472-55e9c5f6d9a3" providerId="ADAL" clId="{228635B7-278A-48CC-98F4-3FE0101B5B0C}" dt="2024-03-06T01:05:47.377" v="59" actId="1076"/>
        <pc:sldMkLst>
          <pc:docMk/>
          <pc:sldMk cId="3270204187" sldId="2077"/>
        </pc:sldMkLst>
        <pc:spChg chg="del">
          <ac:chgData name="Sydney Smith" userId="b7ea1400-2661-4790-b472-55e9c5f6d9a3" providerId="ADAL" clId="{228635B7-278A-48CC-98F4-3FE0101B5B0C}" dt="2024-03-06T01:04:20.466" v="26" actId="478"/>
          <ac:spMkLst>
            <pc:docMk/>
            <pc:sldMk cId="3270204187" sldId="2077"/>
            <ac:spMk id="22" creationId="{A03B3149-3BC6-69E8-5AD3-F45697B9F0CB}"/>
          </ac:spMkLst>
        </pc:spChg>
        <pc:spChg chg="mod">
          <ac:chgData name="Sydney Smith" userId="b7ea1400-2661-4790-b472-55e9c5f6d9a3" providerId="ADAL" clId="{228635B7-278A-48CC-98F4-3FE0101B5B0C}" dt="2024-03-06T01:05:47.377" v="59" actId="1076"/>
          <ac:spMkLst>
            <pc:docMk/>
            <pc:sldMk cId="3270204187" sldId="2077"/>
            <ac:spMk id="24" creationId="{FD77AEFA-73E4-3E2E-58E0-DC3AEF8D2B22}"/>
          </ac:spMkLst>
        </pc:spChg>
        <pc:grpChg chg="del">
          <ac:chgData name="Sydney Smith" userId="b7ea1400-2661-4790-b472-55e9c5f6d9a3" providerId="ADAL" clId="{228635B7-278A-48CC-98F4-3FE0101B5B0C}" dt="2024-03-06T01:04:20.466" v="26" actId="478"/>
          <ac:grpSpMkLst>
            <pc:docMk/>
            <pc:sldMk cId="3270204187" sldId="2077"/>
            <ac:grpSpMk id="16" creationId="{EF3E42DA-5B7E-91E1-E847-76A9D49539FB}"/>
          </ac:grpSpMkLst>
        </pc:grpChg>
        <pc:grpChg chg="del">
          <ac:chgData name="Sydney Smith" userId="b7ea1400-2661-4790-b472-55e9c5f6d9a3" providerId="ADAL" clId="{228635B7-278A-48CC-98F4-3FE0101B5B0C}" dt="2024-03-06T01:04:20.466" v="26" actId="478"/>
          <ac:grpSpMkLst>
            <pc:docMk/>
            <pc:sldMk cId="3270204187" sldId="2077"/>
            <ac:grpSpMk id="19" creationId="{97CF4723-BFDC-1411-DC9F-703FC3B9DBBB}"/>
          </ac:grpSpMkLst>
        </pc:grpChg>
        <pc:picChg chg="add mod">
          <ac:chgData name="Sydney Smith" userId="b7ea1400-2661-4790-b472-55e9c5f6d9a3" providerId="ADAL" clId="{228635B7-278A-48CC-98F4-3FE0101B5B0C}" dt="2024-03-06T01:05:21.406" v="33" actId="14100"/>
          <ac:picMkLst>
            <pc:docMk/>
            <pc:sldMk cId="3270204187" sldId="2077"/>
            <ac:picMk id="3" creationId="{F375B6F2-BE1E-1C65-FE93-F10A00020E79}"/>
          </ac:picMkLst>
        </pc:picChg>
      </pc:sldChg>
    </pc:docChg>
  </pc:docChgLst>
  <pc:docChgLst>
    <pc:chgData name="Maya R. Murthy" userId="S::mmurthy@shfb.org::b29595f6-b6b7-4030-84d9-3dd6ccef93fe" providerId="AD" clId="Web-{D7CA37E2-C960-B573-56E2-7F1F273E5A4D}"/>
    <pc:docChg chg="mod">
      <pc:chgData name="Maya R. Murthy" userId="S::mmurthy@shfb.org::b29595f6-b6b7-4030-84d9-3dd6ccef93fe" providerId="AD" clId="Web-{D7CA37E2-C960-B573-56E2-7F1F273E5A4D}" dt="2024-03-05T23:08:39.024" v="2"/>
      <pc:docMkLst>
        <pc:docMk/>
      </pc:docMkLst>
      <pc:sldChg chg="modCm">
        <pc:chgData name="Maya R. Murthy" userId="S::mmurthy@shfb.org::b29595f6-b6b7-4030-84d9-3dd6ccef93fe" providerId="AD" clId="Web-{D7CA37E2-C960-B573-56E2-7F1F273E5A4D}" dt="2024-03-05T23:08:39.024" v="2"/>
        <pc:sldMkLst>
          <pc:docMk/>
          <pc:sldMk cId="4048880197" sldId="2073"/>
        </pc:sldMkLst>
        <pc:extLst>
          <p:ext xmlns:p="http://schemas.openxmlformats.org/presentationml/2006/main" uri="{D6D511B9-2390-475A-947B-AFAB55BFBCF1}">
            <pc226:cmChg xmlns:pc226="http://schemas.microsoft.com/office/powerpoint/2022/06/main/command" chg="">
              <pc226:chgData name="Maya R. Murthy" userId="S::mmurthy@shfb.org::b29595f6-b6b7-4030-84d9-3dd6ccef93fe" providerId="AD" clId="Web-{D7CA37E2-C960-B573-56E2-7F1F273E5A4D}" dt="2024-03-05T23:08:39.024" v="2"/>
              <pc2:cmMkLst xmlns:pc2="http://schemas.microsoft.com/office/powerpoint/2019/9/main/command">
                <pc:docMk/>
                <pc:sldMk cId="4048880197" sldId="2073"/>
                <pc2:cmMk id="{52AD58DD-EA58-4987-944E-A87C4A367B32}"/>
              </pc2:cmMkLst>
              <pc226:cmRplyChg chg="add">
                <pc226:chgData name="Maya R. Murthy" userId="S::mmurthy@shfb.org::b29595f6-b6b7-4030-84d9-3dd6ccef93fe" providerId="AD" clId="Web-{D7CA37E2-C960-B573-56E2-7F1F273E5A4D}" dt="2024-03-05T23:08:39.024" v="2"/>
                <pc2:cmRplyMkLst xmlns:pc2="http://schemas.microsoft.com/office/powerpoint/2019/9/main/command">
                  <pc:docMk/>
                  <pc:sldMk cId="4048880197" sldId="2073"/>
                  <pc2:cmMk id="{52AD58DD-EA58-4987-944E-A87C4A367B32}"/>
                  <pc2:cmRplyMk id="{527B9C78-0E67-4A4A-A2EA-62416B048689}"/>
                </pc2:cmRplyMkLst>
              </pc226:cmRplyChg>
            </pc226:cmChg>
          </p:ext>
        </pc:extLst>
      </pc:sldChg>
      <pc:sldChg chg="modCm">
        <pc:chgData name="Maya R. Murthy" userId="S::mmurthy@shfb.org::b29595f6-b6b7-4030-84d9-3dd6ccef93fe" providerId="AD" clId="Web-{D7CA37E2-C960-B573-56E2-7F1F273E5A4D}" dt="2024-03-05T23:07:55.351" v="1"/>
        <pc:sldMkLst>
          <pc:docMk/>
          <pc:sldMk cId="2885124407" sldId="2074"/>
        </pc:sldMkLst>
        <pc:extLst>
          <p:ext xmlns:p="http://schemas.openxmlformats.org/presentationml/2006/main" uri="{D6D511B9-2390-475A-947B-AFAB55BFBCF1}">
            <pc226:cmChg xmlns:pc226="http://schemas.microsoft.com/office/powerpoint/2022/06/main/command" chg="">
              <pc226:chgData name="Maya R. Murthy" userId="S::mmurthy@shfb.org::b29595f6-b6b7-4030-84d9-3dd6ccef93fe" providerId="AD" clId="Web-{D7CA37E2-C960-B573-56E2-7F1F273E5A4D}" dt="2024-03-05T23:07:55.351" v="1"/>
              <pc2:cmMkLst xmlns:pc2="http://schemas.microsoft.com/office/powerpoint/2019/9/main/command">
                <pc:docMk/>
                <pc:sldMk cId="2885124407" sldId="2074"/>
                <pc2:cmMk id="{FDFDF7DE-1F96-454B-85FB-C1F6A6ADE2C5}"/>
              </pc2:cmMkLst>
              <pc226:cmRplyChg chg="add">
                <pc226:chgData name="Maya R. Murthy" userId="S::mmurthy@shfb.org::b29595f6-b6b7-4030-84d9-3dd6ccef93fe" providerId="AD" clId="Web-{D7CA37E2-C960-B573-56E2-7F1F273E5A4D}" dt="2024-03-05T23:07:55.351" v="1"/>
                <pc2:cmRplyMkLst xmlns:pc2="http://schemas.microsoft.com/office/powerpoint/2019/9/main/command">
                  <pc:docMk/>
                  <pc:sldMk cId="2885124407" sldId="2074"/>
                  <pc2:cmMk id="{FDFDF7DE-1F96-454B-85FB-C1F6A6ADE2C5}"/>
                  <pc2:cmRplyMk id="{A657FD51-9BE8-491E-BA32-7B56406E76B2}"/>
                </pc2:cmRplyMkLst>
              </pc226:cmRplyChg>
            </pc226:cmChg>
          </p:ext>
        </pc:extLst>
      </pc:sldChg>
    </pc:docChg>
  </pc:docChgLst>
  <pc:docChgLst>
    <pc:chgData name="Rachel Monaco" userId="S::rmonaco@shfb.org::686a2c97-fc85-4bb5-9785-cedb11c7d74c" providerId="AD" clId="Web-{1C1EFE87-D1CC-5F5A-36CD-28F124231A8E}"/>
    <pc:docChg chg="delSld modSld sldOrd">
      <pc:chgData name="Rachel Monaco" userId="S::rmonaco@shfb.org::686a2c97-fc85-4bb5-9785-cedb11c7d74c" providerId="AD" clId="Web-{1C1EFE87-D1CC-5F5A-36CD-28F124231A8E}" dt="2024-03-04T23:43:13.765" v="77"/>
      <pc:docMkLst>
        <pc:docMk/>
      </pc:docMkLst>
      <pc:sldChg chg="del">
        <pc:chgData name="Rachel Monaco" userId="S::rmonaco@shfb.org::686a2c97-fc85-4bb5-9785-cedb11c7d74c" providerId="AD" clId="Web-{1C1EFE87-D1CC-5F5A-36CD-28F124231A8E}" dt="2024-03-04T23:43:13.765" v="77"/>
        <pc:sldMkLst>
          <pc:docMk/>
          <pc:sldMk cId="1749007822" sldId="2055"/>
        </pc:sldMkLst>
      </pc:sldChg>
      <pc:sldChg chg="modSp modCm">
        <pc:chgData name="Rachel Monaco" userId="S::rmonaco@shfb.org::686a2c97-fc85-4bb5-9785-cedb11c7d74c" providerId="AD" clId="Web-{1C1EFE87-D1CC-5F5A-36CD-28F124231A8E}" dt="2024-03-04T23:42:39.530" v="76"/>
        <pc:sldMkLst>
          <pc:docMk/>
          <pc:sldMk cId="2377812978" sldId="2056"/>
        </pc:sldMkLst>
        <pc:spChg chg="mod">
          <ac:chgData name="Rachel Monaco" userId="S::rmonaco@shfb.org::686a2c97-fc85-4bb5-9785-cedb11c7d74c" providerId="AD" clId="Web-{1C1EFE87-D1CC-5F5A-36CD-28F124231A8E}" dt="2024-03-04T23:42:27.327" v="75" actId="1076"/>
          <ac:spMkLst>
            <pc:docMk/>
            <pc:sldMk cId="2377812978" sldId="2056"/>
            <ac:spMk id="29" creationId="{A534A6EB-5AE6-8F79-39FF-A6777BC1E36F}"/>
          </ac:spMkLst>
        </pc:spChg>
        <pc:spChg chg="mod">
          <ac:chgData name="Rachel Monaco" userId="S::rmonaco@shfb.org::686a2c97-fc85-4bb5-9785-cedb11c7d74c" providerId="AD" clId="Web-{1C1EFE87-D1CC-5F5A-36CD-28F124231A8E}" dt="2024-03-04T23:42:22.733" v="74" actId="1076"/>
          <ac:spMkLst>
            <pc:docMk/>
            <pc:sldMk cId="2377812978" sldId="2056"/>
            <ac:spMk id="33" creationId="{A94FBEA9-D68B-94D4-381B-018137F7DC98}"/>
          </ac:spMkLst>
        </pc:spChg>
        <pc:extLst>
          <p:ext xmlns:p="http://schemas.openxmlformats.org/presentationml/2006/main" uri="{D6D511B9-2390-475A-947B-AFAB55BFBCF1}">
            <pc226:cmChg xmlns:pc226="http://schemas.microsoft.com/office/powerpoint/2022/06/main/command" chg="mod">
              <pc226:chgData name="Rachel Monaco" userId="S::rmonaco@shfb.org::686a2c97-fc85-4bb5-9785-cedb11c7d74c" providerId="AD" clId="Web-{1C1EFE87-D1CC-5F5A-36CD-28F124231A8E}" dt="2024-03-04T23:42:39.530" v="76"/>
              <pc2:cmMkLst xmlns:pc2="http://schemas.microsoft.com/office/powerpoint/2019/9/main/command">
                <pc:docMk/>
                <pc:sldMk cId="2377812978" sldId="2056"/>
                <pc2:cmMk id="{A12BEA48-7F0A-47D4-ADF4-795FA3451EA8}"/>
              </pc2:cmMkLst>
            </pc226:cmChg>
          </p:ext>
        </pc:extLst>
      </pc:sldChg>
      <pc:sldChg chg="ord delCm">
        <pc:chgData name="Rachel Monaco" userId="S::rmonaco@shfb.org::686a2c97-fc85-4bb5-9785-cedb11c7d74c" providerId="AD" clId="Web-{1C1EFE87-D1CC-5F5A-36CD-28F124231A8E}" dt="2024-03-04T23:04:43.898" v="1"/>
        <pc:sldMkLst>
          <pc:docMk/>
          <pc:sldMk cId="423541140" sldId="2065"/>
        </pc:sldMkLst>
        <pc:extLst>
          <p:ext xmlns:p="http://schemas.openxmlformats.org/presentationml/2006/main" uri="{D6D511B9-2390-475A-947B-AFAB55BFBCF1}">
            <pc226:cmChg xmlns:pc226="http://schemas.microsoft.com/office/powerpoint/2022/06/main/command" chg="del">
              <pc226:chgData name="Rachel Monaco" userId="S::rmonaco@shfb.org::686a2c97-fc85-4bb5-9785-cedb11c7d74c" providerId="AD" clId="Web-{1C1EFE87-D1CC-5F5A-36CD-28F124231A8E}" dt="2024-03-04T23:04:43.898" v="1"/>
              <pc2:cmMkLst xmlns:pc2="http://schemas.microsoft.com/office/powerpoint/2019/9/main/command">
                <pc:docMk/>
                <pc:sldMk cId="423541140" sldId="2065"/>
                <pc2:cmMk id="{E3F0C3C2-3CB0-467E-87EC-9A8E3F1E9D67}"/>
              </pc2:cmMkLst>
            </pc226:cmChg>
          </p:ext>
        </pc:extLst>
      </pc:sldChg>
      <pc:sldChg chg="del">
        <pc:chgData name="Rachel Monaco" userId="S::rmonaco@shfb.org::686a2c97-fc85-4bb5-9785-cedb11c7d74c" providerId="AD" clId="Web-{1C1EFE87-D1CC-5F5A-36CD-28F124231A8E}" dt="2024-03-04T23:05:37.680" v="3"/>
        <pc:sldMkLst>
          <pc:docMk/>
          <pc:sldMk cId="3288563478" sldId="2068"/>
        </pc:sldMkLst>
      </pc:sldChg>
      <pc:sldChg chg="del">
        <pc:chgData name="Rachel Monaco" userId="S::rmonaco@shfb.org::686a2c97-fc85-4bb5-9785-cedb11c7d74c" providerId="AD" clId="Web-{1C1EFE87-D1CC-5F5A-36CD-28F124231A8E}" dt="2024-03-04T23:05:10.258" v="2"/>
        <pc:sldMkLst>
          <pc:docMk/>
          <pc:sldMk cId="1416027085" sldId="2069"/>
        </pc:sldMkLst>
      </pc:sldChg>
    </pc:docChg>
  </pc:docChgLst>
  <pc:docChgLst>
    <pc:chgData name="Maya R. Murthy" userId="S::mmurthy@shfb.org::b29595f6-b6b7-4030-84d9-3dd6ccef93fe" providerId="AD" clId="Web-{A7C295E0-EA7D-41AB-679A-12881BE34B6D}"/>
    <pc:docChg chg="addSld modSld">
      <pc:chgData name="Maya R. Murthy" userId="S::mmurthy@shfb.org::b29595f6-b6b7-4030-84d9-3dd6ccef93fe" providerId="AD" clId="Web-{A7C295E0-EA7D-41AB-679A-12881BE34B6D}" dt="2024-03-05T17:26:51.175" v="253" actId="20577"/>
      <pc:docMkLst>
        <pc:docMk/>
      </pc:docMkLst>
      <pc:sldChg chg="modSp modNotes">
        <pc:chgData name="Maya R. Murthy" userId="S::mmurthy@shfb.org::b29595f6-b6b7-4030-84d9-3dd6ccef93fe" providerId="AD" clId="Web-{A7C295E0-EA7D-41AB-679A-12881BE34B6D}" dt="2024-03-05T17:26:40.159" v="251" actId="20577"/>
        <pc:sldMkLst>
          <pc:docMk/>
          <pc:sldMk cId="1054042855" sldId="319"/>
        </pc:sldMkLst>
        <pc:spChg chg="mod">
          <ac:chgData name="Maya R. Murthy" userId="S::mmurthy@shfb.org::b29595f6-b6b7-4030-84d9-3dd6ccef93fe" providerId="AD" clId="Web-{A7C295E0-EA7D-41AB-679A-12881BE34B6D}" dt="2024-03-05T17:26:40.159" v="251" actId="20577"/>
          <ac:spMkLst>
            <pc:docMk/>
            <pc:sldMk cId="1054042855" sldId="319"/>
            <ac:spMk id="3" creationId="{856C757E-1689-1242-1CCC-43BF00BF002A}"/>
          </ac:spMkLst>
        </pc:spChg>
      </pc:sldChg>
      <pc:sldChg chg="modSp add replId">
        <pc:chgData name="Maya R. Murthy" userId="S::mmurthy@shfb.org::b29595f6-b6b7-4030-84d9-3dd6ccef93fe" providerId="AD" clId="Web-{A7C295E0-EA7D-41AB-679A-12881BE34B6D}" dt="2024-03-05T17:26:51.175" v="253" actId="20577"/>
        <pc:sldMkLst>
          <pc:docMk/>
          <pc:sldMk cId="3976445827" sldId="2072"/>
        </pc:sldMkLst>
        <pc:spChg chg="mod">
          <ac:chgData name="Maya R. Murthy" userId="S::mmurthy@shfb.org::b29595f6-b6b7-4030-84d9-3dd6ccef93fe" providerId="AD" clId="Web-{A7C295E0-EA7D-41AB-679A-12881BE34B6D}" dt="2024-03-05T17:26:51.175" v="253" actId="20577"/>
          <ac:spMkLst>
            <pc:docMk/>
            <pc:sldMk cId="3976445827" sldId="2072"/>
            <ac:spMk id="3" creationId="{856C757E-1689-1242-1CCC-43BF00BF002A}"/>
          </ac:spMkLst>
        </pc:spChg>
      </pc:sldChg>
    </pc:docChg>
  </pc:docChgLst>
  <pc:docChgLst>
    <pc:chgData name="Rachel Monaco" userId="S::rmonaco@shfb.org::686a2c97-fc85-4bb5-9785-cedb11c7d74c" providerId="AD" clId="Web-{645ADD87-3D0F-B794-4937-FCF0C83B86F7}"/>
    <pc:docChg chg="">
      <pc:chgData name="Rachel Monaco" userId="S::rmonaco@shfb.org::686a2c97-fc85-4bb5-9785-cedb11c7d74c" providerId="AD" clId="Web-{645ADD87-3D0F-B794-4937-FCF0C83B86F7}" dt="2024-03-04T17:21:05.832" v="2"/>
      <pc:docMkLst>
        <pc:docMk/>
      </pc:docMkLst>
      <pc:sldChg chg="addCm modCm">
        <pc:chgData name="Rachel Monaco" userId="S::rmonaco@shfb.org::686a2c97-fc85-4bb5-9785-cedb11c7d74c" providerId="AD" clId="Web-{645ADD87-3D0F-B794-4937-FCF0C83B86F7}" dt="2024-03-04T17:21:05.832" v="2"/>
        <pc:sldMkLst>
          <pc:docMk/>
          <pc:sldMk cId="1054042855" sldId="319"/>
        </pc:sldMkLst>
        <pc:extLst>
          <p:ext xmlns:p="http://schemas.openxmlformats.org/presentationml/2006/main" uri="{D6D511B9-2390-475A-947B-AFAB55BFBCF1}">
            <pc226:cmChg xmlns:pc226="http://schemas.microsoft.com/office/powerpoint/2022/06/main/command" chg="add">
              <pc226:chgData name="Rachel Monaco" userId="S::rmonaco@shfb.org::686a2c97-fc85-4bb5-9785-cedb11c7d74c" providerId="AD" clId="Web-{645ADD87-3D0F-B794-4937-FCF0C83B86F7}" dt="2024-03-04T17:21:05.832" v="2"/>
              <pc2:cmMkLst xmlns:pc2="http://schemas.microsoft.com/office/powerpoint/2019/9/main/command">
                <pc:docMk/>
                <pc:sldMk cId="1054042855" sldId="319"/>
                <pc2:cmMk id="{E3C95838-AF5D-4700-B013-81B2AEA4D1D1}"/>
              </pc2:cmMkLst>
              <pc226:cmRplyChg chg="add">
                <pc226:chgData name="Rachel Monaco" userId="S::rmonaco@shfb.org::686a2c97-fc85-4bb5-9785-cedb11c7d74c" providerId="AD" clId="Web-{645ADD87-3D0F-B794-4937-FCF0C83B86F7}" dt="2024-03-04T17:21:05.832" v="2"/>
                <pc2:cmRplyMkLst xmlns:pc2="http://schemas.microsoft.com/office/powerpoint/2019/9/main/command">
                  <pc:docMk/>
                  <pc:sldMk cId="1054042855" sldId="319"/>
                  <pc2:cmMk id="{E3C95838-AF5D-4700-B013-81B2AEA4D1D1}"/>
                  <pc2:cmRplyMk id="{1A35B2CF-BFE4-458A-846C-FCA8F27C5CFD}"/>
                </pc2:cmRplyMkLst>
              </pc226:cmRplyChg>
            </pc226:cmChg>
          </p:ext>
        </pc:extLst>
      </pc:sldChg>
      <pc:sldChg chg="addCm">
        <pc:chgData name="Rachel Monaco" userId="S::rmonaco@shfb.org::686a2c97-fc85-4bb5-9785-cedb11c7d74c" providerId="AD" clId="Web-{645ADD87-3D0F-B794-4937-FCF0C83B86F7}" dt="2024-03-04T17:16:08.143" v="0"/>
        <pc:sldMkLst>
          <pc:docMk/>
          <pc:sldMk cId="423541140" sldId="2065"/>
        </pc:sldMkLst>
        <pc:extLst>
          <p:ext xmlns:p="http://schemas.openxmlformats.org/presentationml/2006/main" uri="{D6D511B9-2390-475A-947B-AFAB55BFBCF1}">
            <pc226:cmChg xmlns:pc226="http://schemas.microsoft.com/office/powerpoint/2022/06/main/command" chg="add">
              <pc226:chgData name="Rachel Monaco" userId="S::rmonaco@shfb.org::686a2c97-fc85-4bb5-9785-cedb11c7d74c" providerId="AD" clId="Web-{645ADD87-3D0F-B794-4937-FCF0C83B86F7}" dt="2024-03-04T17:16:08.143" v="0"/>
              <pc2:cmMkLst xmlns:pc2="http://schemas.microsoft.com/office/powerpoint/2019/9/main/command">
                <pc:docMk/>
                <pc:sldMk cId="423541140" sldId="2065"/>
                <pc2:cmMk id="{E3F0C3C2-3CB0-467E-87EC-9A8E3F1E9D67}"/>
              </pc2:cmMkLst>
            </pc226:cmChg>
          </p:ext>
        </pc:ext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164AF5-2F55-4145-B276-6CB95F3798AF}" type="doc">
      <dgm:prSet loTypeId="urn:microsoft.com/office/officeart/2005/8/layout/hProcess9" loCatId="process" qsTypeId="urn:microsoft.com/office/officeart/2005/8/quickstyle/simple1" qsCatId="simple" csTypeId="urn:microsoft.com/office/officeart/2005/8/colors/accent1_2" csCatId="accent1" phldr="1"/>
      <dgm:spPr/>
    </dgm:pt>
    <dgm:pt modelId="{0D4D4554-33B1-4FE7-9E15-34B3F296758D}">
      <dgm:prSet phldrT="[Text]"/>
      <dgm:spPr/>
      <dgm:t>
        <a:bodyPr/>
        <a:lstStyle/>
        <a:p>
          <a:r>
            <a:rPr lang="en-US" b="1">
              <a:solidFill>
                <a:schemeClr val="bg1"/>
              </a:solidFill>
            </a:rPr>
            <a:t>9,634 Applicants Prescreened</a:t>
          </a:r>
          <a:endParaRPr lang="en-US"/>
        </a:p>
      </dgm:t>
    </dgm:pt>
    <dgm:pt modelId="{654466A3-B8A6-463F-A5EF-BDB71DB206CC}" type="parTrans" cxnId="{2BB971CE-5CB8-4DBE-95B8-8A52F8440932}">
      <dgm:prSet/>
      <dgm:spPr/>
      <dgm:t>
        <a:bodyPr/>
        <a:lstStyle/>
        <a:p>
          <a:endParaRPr lang="en-US"/>
        </a:p>
      </dgm:t>
    </dgm:pt>
    <dgm:pt modelId="{35AB745C-DE1A-4F26-9997-783F72A0CD4F}" type="sibTrans" cxnId="{2BB971CE-5CB8-4DBE-95B8-8A52F8440932}">
      <dgm:prSet/>
      <dgm:spPr/>
      <dgm:t>
        <a:bodyPr/>
        <a:lstStyle/>
        <a:p>
          <a:endParaRPr lang="en-US"/>
        </a:p>
      </dgm:t>
    </dgm:pt>
    <dgm:pt modelId="{284B2669-9844-4AE7-9424-030A06440D6B}">
      <dgm:prSet phldrT="[Text]"/>
      <dgm:spPr/>
      <dgm:t>
        <a:bodyPr/>
        <a:lstStyle/>
        <a:p>
          <a:r>
            <a:rPr lang="en-US" b="1">
              <a:solidFill>
                <a:schemeClr val="bg1"/>
              </a:solidFill>
            </a:rPr>
            <a:t>$5.2M in Annual Benefits</a:t>
          </a:r>
          <a:endParaRPr lang="en-US"/>
        </a:p>
      </dgm:t>
    </dgm:pt>
    <dgm:pt modelId="{2E179920-8BBC-4D3F-A13E-10A31B8DACBA}" type="parTrans" cxnId="{D6132A00-7DF6-4407-8E85-0E985AAFC8AB}">
      <dgm:prSet/>
      <dgm:spPr/>
      <dgm:t>
        <a:bodyPr/>
        <a:lstStyle/>
        <a:p>
          <a:endParaRPr lang="en-US"/>
        </a:p>
      </dgm:t>
    </dgm:pt>
    <dgm:pt modelId="{F2517298-1D6D-42C7-80B4-78F0073636DB}" type="sibTrans" cxnId="{D6132A00-7DF6-4407-8E85-0E985AAFC8AB}">
      <dgm:prSet/>
      <dgm:spPr/>
      <dgm:t>
        <a:bodyPr/>
        <a:lstStyle/>
        <a:p>
          <a:endParaRPr lang="en-US"/>
        </a:p>
      </dgm:t>
    </dgm:pt>
    <dgm:pt modelId="{BFD8E8AB-0764-4638-97F3-04EDCA1A884F}">
      <dgm:prSet phldrT="[Text]"/>
      <dgm:spPr/>
      <dgm:t>
        <a:bodyPr/>
        <a:lstStyle/>
        <a:p>
          <a:r>
            <a:rPr lang="en-US" b="1">
              <a:solidFill>
                <a:schemeClr val="bg1"/>
              </a:solidFill>
            </a:rPr>
            <a:t>$7.9M in economic activity in SMC and SCC</a:t>
          </a:r>
          <a:endParaRPr lang="en-US"/>
        </a:p>
      </dgm:t>
    </dgm:pt>
    <dgm:pt modelId="{96C80009-8FD0-4E01-972E-23A09C6816FB}" type="parTrans" cxnId="{613D2803-D40C-4890-9B55-16E4C6EB74E6}">
      <dgm:prSet/>
      <dgm:spPr/>
      <dgm:t>
        <a:bodyPr/>
        <a:lstStyle/>
        <a:p>
          <a:endParaRPr lang="en-US"/>
        </a:p>
      </dgm:t>
    </dgm:pt>
    <dgm:pt modelId="{E2FF57CB-F929-4331-ABE4-7B0B0C386DE0}" type="sibTrans" cxnId="{613D2803-D40C-4890-9B55-16E4C6EB74E6}">
      <dgm:prSet/>
      <dgm:spPr/>
      <dgm:t>
        <a:bodyPr/>
        <a:lstStyle/>
        <a:p>
          <a:endParaRPr lang="en-US"/>
        </a:p>
      </dgm:t>
    </dgm:pt>
    <dgm:pt modelId="{625EA2AF-510F-48F6-AC92-7A77915C8C11}">
      <dgm:prSet phldrT="[Text]"/>
      <dgm:spPr/>
      <dgm:t>
        <a:bodyPr/>
        <a:lstStyle/>
        <a:p>
          <a:r>
            <a:rPr lang="en-US" b="1">
              <a:solidFill>
                <a:schemeClr val="bg1"/>
              </a:solidFill>
            </a:rPr>
            <a:t>1,404 Approved CalFresh Applications</a:t>
          </a:r>
          <a:endParaRPr lang="en-US"/>
        </a:p>
      </dgm:t>
    </dgm:pt>
    <dgm:pt modelId="{5D0D39F2-AF36-400A-816C-77554FE66F6F}" type="parTrans" cxnId="{846C2DBA-510A-46DC-8FD7-554FD64C8A4B}">
      <dgm:prSet/>
      <dgm:spPr/>
      <dgm:t>
        <a:bodyPr/>
        <a:lstStyle/>
        <a:p>
          <a:endParaRPr lang="en-US"/>
        </a:p>
      </dgm:t>
    </dgm:pt>
    <dgm:pt modelId="{0755BF25-F5BD-492B-A646-F6EFED2D6282}" type="sibTrans" cxnId="{846C2DBA-510A-46DC-8FD7-554FD64C8A4B}">
      <dgm:prSet/>
      <dgm:spPr/>
      <dgm:t>
        <a:bodyPr/>
        <a:lstStyle/>
        <a:p>
          <a:endParaRPr lang="en-US"/>
        </a:p>
      </dgm:t>
    </dgm:pt>
    <dgm:pt modelId="{B36455CC-8D22-443B-95F3-CDEB0EC57A9C}" type="pres">
      <dgm:prSet presAssocID="{8D164AF5-2F55-4145-B276-6CB95F3798AF}" presName="CompostProcess" presStyleCnt="0">
        <dgm:presLayoutVars>
          <dgm:dir/>
          <dgm:resizeHandles val="exact"/>
        </dgm:presLayoutVars>
      </dgm:prSet>
      <dgm:spPr/>
    </dgm:pt>
    <dgm:pt modelId="{6231EFA8-BC49-4FAD-B180-160B1A9A5EF1}" type="pres">
      <dgm:prSet presAssocID="{8D164AF5-2F55-4145-B276-6CB95F3798AF}" presName="arrow" presStyleLbl="bgShp" presStyleIdx="0" presStyleCnt="1" custLinFactNeighborX="0" custLinFactNeighborY="4496"/>
      <dgm:spPr/>
    </dgm:pt>
    <dgm:pt modelId="{FD367DFA-BCB1-49D8-ADBA-10FAF842B55A}" type="pres">
      <dgm:prSet presAssocID="{8D164AF5-2F55-4145-B276-6CB95F3798AF}" presName="linearProcess" presStyleCnt="0"/>
      <dgm:spPr/>
    </dgm:pt>
    <dgm:pt modelId="{F90D1A3A-D96E-4117-ADB1-38D8B7ECA5DF}" type="pres">
      <dgm:prSet presAssocID="{0D4D4554-33B1-4FE7-9E15-34B3F296758D}" presName="textNode" presStyleLbl="node1" presStyleIdx="0" presStyleCnt="4">
        <dgm:presLayoutVars>
          <dgm:bulletEnabled val="1"/>
        </dgm:presLayoutVars>
      </dgm:prSet>
      <dgm:spPr/>
    </dgm:pt>
    <dgm:pt modelId="{11127664-BE10-4D94-87CB-56F065A390C2}" type="pres">
      <dgm:prSet presAssocID="{35AB745C-DE1A-4F26-9997-783F72A0CD4F}" presName="sibTrans" presStyleCnt="0"/>
      <dgm:spPr/>
    </dgm:pt>
    <dgm:pt modelId="{54B75900-AA5F-4694-BC16-E03DB2631280}" type="pres">
      <dgm:prSet presAssocID="{625EA2AF-510F-48F6-AC92-7A77915C8C11}" presName="textNode" presStyleLbl="node1" presStyleIdx="1" presStyleCnt="4">
        <dgm:presLayoutVars>
          <dgm:bulletEnabled val="1"/>
        </dgm:presLayoutVars>
      </dgm:prSet>
      <dgm:spPr/>
    </dgm:pt>
    <dgm:pt modelId="{55E36E82-79EE-40F0-BBE5-BE353ECCF77D}" type="pres">
      <dgm:prSet presAssocID="{0755BF25-F5BD-492B-A646-F6EFED2D6282}" presName="sibTrans" presStyleCnt="0"/>
      <dgm:spPr/>
    </dgm:pt>
    <dgm:pt modelId="{9770B7B8-D162-410B-9211-BAAFDA97990E}" type="pres">
      <dgm:prSet presAssocID="{284B2669-9844-4AE7-9424-030A06440D6B}" presName="textNode" presStyleLbl="node1" presStyleIdx="2" presStyleCnt="4">
        <dgm:presLayoutVars>
          <dgm:bulletEnabled val="1"/>
        </dgm:presLayoutVars>
      </dgm:prSet>
      <dgm:spPr/>
    </dgm:pt>
    <dgm:pt modelId="{0CB277A5-7A09-4DC9-81C8-BCD0B9429185}" type="pres">
      <dgm:prSet presAssocID="{F2517298-1D6D-42C7-80B4-78F0073636DB}" presName="sibTrans" presStyleCnt="0"/>
      <dgm:spPr/>
    </dgm:pt>
    <dgm:pt modelId="{356C2C53-4497-4B78-9401-6DF928710BE7}" type="pres">
      <dgm:prSet presAssocID="{BFD8E8AB-0764-4638-97F3-04EDCA1A884F}" presName="textNode" presStyleLbl="node1" presStyleIdx="3" presStyleCnt="4">
        <dgm:presLayoutVars>
          <dgm:bulletEnabled val="1"/>
        </dgm:presLayoutVars>
      </dgm:prSet>
      <dgm:spPr/>
    </dgm:pt>
  </dgm:ptLst>
  <dgm:cxnLst>
    <dgm:cxn modelId="{D6132A00-7DF6-4407-8E85-0E985AAFC8AB}" srcId="{8D164AF5-2F55-4145-B276-6CB95F3798AF}" destId="{284B2669-9844-4AE7-9424-030A06440D6B}" srcOrd="2" destOrd="0" parTransId="{2E179920-8BBC-4D3F-A13E-10A31B8DACBA}" sibTransId="{F2517298-1D6D-42C7-80B4-78F0073636DB}"/>
    <dgm:cxn modelId="{613D2803-D40C-4890-9B55-16E4C6EB74E6}" srcId="{8D164AF5-2F55-4145-B276-6CB95F3798AF}" destId="{BFD8E8AB-0764-4638-97F3-04EDCA1A884F}" srcOrd="3" destOrd="0" parTransId="{96C80009-8FD0-4E01-972E-23A09C6816FB}" sibTransId="{E2FF57CB-F929-4331-ABE4-7B0B0C386DE0}"/>
    <dgm:cxn modelId="{7E0F2907-6D7B-4FE0-920B-11D4474C1092}" type="presOf" srcId="{284B2669-9844-4AE7-9424-030A06440D6B}" destId="{9770B7B8-D162-410B-9211-BAAFDA97990E}" srcOrd="0" destOrd="0" presId="urn:microsoft.com/office/officeart/2005/8/layout/hProcess9"/>
    <dgm:cxn modelId="{082A6215-8BC3-4584-9200-900293051112}" type="presOf" srcId="{0D4D4554-33B1-4FE7-9E15-34B3F296758D}" destId="{F90D1A3A-D96E-4117-ADB1-38D8B7ECA5DF}" srcOrd="0" destOrd="0" presId="urn:microsoft.com/office/officeart/2005/8/layout/hProcess9"/>
    <dgm:cxn modelId="{5CC8C750-90AA-46FB-AFEF-1CEF0CA4A43E}" type="presOf" srcId="{625EA2AF-510F-48F6-AC92-7A77915C8C11}" destId="{54B75900-AA5F-4694-BC16-E03DB2631280}" srcOrd="0" destOrd="0" presId="urn:microsoft.com/office/officeart/2005/8/layout/hProcess9"/>
    <dgm:cxn modelId="{CFEFCF7E-4ED0-4C8B-956D-F6333329F964}" type="presOf" srcId="{8D164AF5-2F55-4145-B276-6CB95F3798AF}" destId="{B36455CC-8D22-443B-95F3-CDEB0EC57A9C}" srcOrd="0" destOrd="0" presId="urn:microsoft.com/office/officeart/2005/8/layout/hProcess9"/>
    <dgm:cxn modelId="{AD9377AC-8A85-40A7-832C-88FEAC3FB089}" type="presOf" srcId="{BFD8E8AB-0764-4638-97F3-04EDCA1A884F}" destId="{356C2C53-4497-4B78-9401-6DF928710BE7}" srcOrd="0" destOrd="0" presId="urn:microsoft.com/office/officeart/2005/8/layout/hProcess9"/>
    <dgm:cxn modelId="{846C2DBA-510A-46DC-8FD7-554FD64C8A4B}" srcId="{8D164AF5-2F55-4145-B276-6CB95F3798AF}" destId="{625EA2AF-510F-48F6-AC92-7A77915C8C11}" srcOrd="1" destOrd="0" parTransId="{5D0D39F2-AF36-400A-816C-77554FE66F6F}" sibTransId="{0755BF25-F5BD-492B-A646-F6EFED2D6282}"/>
    <dgm:cxn modelId="{2BB971CE-5CB8-4DBE-95B8-8A52F8440932}" srcId="{8D164AF5-2F55-4145-B276-6CB95F3798AF}" destId="{0D4D4554-33B1-4FE7-9E15-34B3F296758D}" srcOrd="0" destOrd="0" parTransId="{654466A3-B8A6-463F-A5EF-BDB71DB206CC}" sibTransId="{35AB745C-DE1A-4F26-9997-783F72A0CD4F}"/>
    <dgm:cxn modelId="{AFB78026-3F55-4E40-BB2C-DC91DBE7130B}" type="presParOf" srcId="{B36455CC-8D22-443B-95F3-CDEB0EC57A9C}" destId="{6231EFA8-BC49-4FAD-B180-160B1A9A5EF1}" srcOrd="0" destOrd="0" presId="urn:microsoft.com/office/officeart/2005/8/layout/hProcess9"/>
    <dgm:cxn modelId="{E65074A5-6F82-4870-BEA7-02069DDD12AB}" type="presParOf" srcId="{B36455CC-8D22-443B-95F3-CDEB0EC57A9C}" destId="{FD367DFA-BCB1-49D8-ADBA-10FAF842B55A}" srcOrd="1" destOrd="0" presId="urn:microsoft.com/office/officeart/2005/8/layout/hProcess9"/>
    <dgm:cxn modelId="{B8EEE3F1-88EF-4601-8332-0AC566431DC1}" type="presParOf" srcId="{FD367DFA-BCB1-49D8-ADBA-10FAF842B55A}" destId="{F90D1A3A-D96E-4117-ADB1-38D8B7ECA5DF}" srcOrd="0" destOrd="0" presId="urn:microsoft.com/office/officeart/2005/8/layout/hProcess9"/>
    <dgm:cxn modelId="{F359ED87-DA3C-4D4F-98AB-581F16F94327}" type="presParOf" srcId="{FD367DFA-BCB1-49D8-ADBA-10FAF842B55A}" destId="{11127664-BE10-4D94-87CB-56F065A390C2}" srcOrd="1" destOrd="0" presId="urn:microsoft.com/office/officeart/2005/8/layout/hProcess9"/>
    <dgm:cxn modelId="{959A0459-144B-4D77-9701-9D9837F11E31}" type="presParOf" srcId="{FD367DFA-BCB1-49D8-ADBA-10FAF842B55A}" destId="{54B75900-AA5F-4694-BC16-E03DB2631280}" srcOrd="2" destOrd="0" presId="urn:microsoft.com/office/officeart/2005/8/layout/hProcess9"/>
    <dgm:cxn modelId="{8A800633-A703-4327-BF69-8DACB2C23361}" type="presParOf" srcId="{FD367DFA-BCB1-49D8-ADBA-10FAF842B55A}" destId="{55E36E82-79EE-40F0-BBE5-BE353ECCF77D}" srcOrd="3" destOrd="0" presId="urn:microsoft.com/office/officeart/2005/8/layout/hProcess9"/>
    <dgm:cxn modelId="{A9360E96-7717-4C46-8483-29590B87B1B5}" type="presParOf" srcId="{FD367DFA-BCB1-49D8-ADBA-10FAF842B55A}" destId="{9770B7B8-D162-410B-9211-BAAFDA97990E}" srcOrd="4" destOrd="0" presId="urn:microsoft.com/office/officeart/2005/8/layout/hProcess9"/>
    <dgm:cxn modelId="{B7BFED7A-D1F5-4481-B113-898A5A9232D0}" type="presParOf" srcId="{FD367DFA-BCB1-49D8-ADBA-10FAF842B55A}" destId="{0CB277A5-7A09-4DC9-81C8-BCD0B9429185}" srcOrd="5" destOrd="0" presId="urn:microsoft.com/office/officeart/2005/8/layout/hProcess9"/>
    <dgm:cxn modelId="{A896D63A-E623-46BE-BBB7-CAE3F8D8F91F}" type="presParOf" srcId="{FD367DFA-BCB1-49D8-ADBA-10FAF842B55A}" destId="{356C2C53-4497-4B78-9401-6DF928710BE7}"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1EFA8-BC49-4FAD-B180-160B1A9A5EF1}">
      <dsp:nvSpPr>
        <dsp:cNvPr id="0" name=""/>
        <dsp:cNvSpPr/>
      </dsp:nvSpPr>
      <dsp:spPr>
        <a:xfrm>
          <a:off x="706482" y="0"/>
          <a:ext cx="8006806"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0D1A3A-D96E-4117-ADB1-38D8B7ECA5DF}">
      <dsp:nvSpPr>
        <dsp:cNvPr id="0" name=""/>
        <dsp:cNvSpPr/>
      </dsp:nvSpPr>
      <dsp:spPr>
        <a:xfrm>
          <a:off x="4714" y="1625600"/>
          <a:ext cx="2267552"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1"/>
              </a:solidFill>
            </a:rPr>
            <a:t>9,634 Applicants Prescreened</a:t>
          </a:r>
          <a:endParaRPr lang="en-US" sz="2400" kern="1200"/>
        </a:p>
      </dsp:txBody>
      <dsp:txXfrm>
        <a:off x="110521" y="1731407"/>
        <a:ext cx="2055938" cy="1955852"/>
      </dsp:txXfrm>
    </dsp:sp>
    <dsp:sp modelId="{54B75900-AA5F-4694-BC16-E03DB2631280}">
      <dsp:nvSpPr>
        <dsp:cNvPr id="0" name=""/>
        <dsp:cNvSpPr/>
      </dsp:nvSpPr>
      <dsp:spPr>
        <a:xfrm>
          <a:off x="2385644" y="1625600"/>
          <a:ext cx="2267552"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1"/>
              </a:solidFill>
            </a:rPr>
            <a:t>1,404 Approved CalFresh Applications</a:t>
          </a:r>
          <a:endParaRPr lang="en-US" sz="2400" kern="1200"/>
        </a:p>
      </dsp:txBody>
      <dsp:txXfrm>
        <a:off x="2491451" y="1731407"/>
        <a:ext cx="2055938" cy="1955852"/>
      </dsp:txXfrm>
    </dsp:sp>
    <dsp:sp modelId="{9770B7B8-D162-410B-9211-BAAFDA97990E}">
      <dsp:nvSpPr>
        <dsp:cNvPr id="0" name=""/>
        <dsp:cNvSpPr/>
      </dsp:nvSpPr>
      <dsp:spPr>
        <a:xfrm>
          <a:off x="4766574" y="1625600"/>
          <a:ext cx="2267552"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1"/>
              </a:solidFill>
            </a:rPr>
            <a:t>$5.2M in Annual Benefits</a:t>
          </a:r>
          <a:endParaRPr lang="en-US" sz="2400" kern="1200"/>
        </a:p>
      </dsp:txBody>
      <dsp:txXfrm>
        <a:off x="4872381" y="1731407"/>
        <a:ext cx="2055938" cy="1955852"/>
      </dsp:txXfrm>
    </dsp:sp>
    <dsp:sp modelId="{356C2C53-4497-4B78-9401-6DF928710BE7}">
      <dsp:nvSpPr>
        <dsp:cNvPr id="0" name=""/>
        <dsp:cNvSpPr/>
      </dsp:nvSpPr>
      <dsp:spPr>
        <a:xfrm>
          <a:off x="7147504" y="1625600"/>
          <a:ext cx="2267552"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1"/>
              </a:solidFill>
            </a:rPr>
            <a:t>$7.9M in economic activity in SMC and SCC</a:t>
          </a:r>
          <a:endParaRPr lang="en-US" sz="2400" kern="1200"/>
        </a:p>
      </dsp:txBody>
      <dsp:txXfrm>
        <a:off x="7253311" y="1731407"/>
        <a:ext cx="2055938" cy="195585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002E6-92F9-8E46-AB9A-773545127FB5}" type="datetimeFigureOut">
              <a:rPr lang="en-US" smtClean="0"/>
              <a:t>3/8/2024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68980F-7B31-5D4E-9AF2-8CB264554EF3}" type="slidenum">
              <a:rPr lang="en-US" smtClean="0"/>
              <a:t>‹#›</a:t>
            </a:fld>
            <a:endParaRPr lang="en-US"/>
          </a:p>
        </p:txBody>
      </p:sp>
    </p:spTree>
    <p:extLst>
      <p:ext uri="{BB962C8B-B14F-4D97-AF65-F5344CB8AC3E}">
        <p14:creationId xmlns:p14="http://schemas.microsoft.com/office/powerpoint/2010/main" val="4031279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8980F-7B31-5D4E-9AF2-8CB264554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119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68980F-7B31-5D4E-9AF2-8CB264554EF3}" type="slidenum">
              <a:rPr lang="en-US" smtClean="0"/>
              <a:t>11</a:t>
            </a:fld>
            <a:endParaRPr lang="en-US"/>
          </a:p>
        </p:txBody>
      </p:sp>
    </p:spTree>
    <p:extLst>
      <p:ext uri="{BB962C8B-B14F-4D97-AF65-F5344CB8AC3E}">
        <p14:creationId xmlns:p14="http://schemas.microsoft.com/office/powerpoint/2010/main" val="950248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pPr>
            <a:r>
              <a:rPr lang="en-US">
                <a:cs typeface="Calibri" panose="020F0502020204030204"/>
              </a:rPr>
              <a:t>We know that the challenges to address essential needs and impact the root cause of food insecurity in our communities will be better addressed if we are working in deep collaboration together with our partners, community leaders, people experiencing food insecurity, and local </a:t>
            </a:r>
            <a:r>
              <a:rPr lang="en-US" err="1">
                <a:cs typeface="Calibri" panose="020F0502020204030204"/>
              </a:rPr>
              <a:t>electeds</a:t>
            </a:r>
            <a:r>
              <a:rPr lang="en-US">
                <a:cs typeface="Calibri" panose="020F0502020204030204"/>
              </a:rPr>
              <a:t>.</a:t>
            </a:r>
          </a:p>
          <a:p>
            <a:pPr marL="628650" lvl="1" indent="-171450">
              <a:lnSpc>
                <a:spcPct val="90000"/>
              </a:lnSpc>
              <a:spcBef>
                <a:spcPts val="500"/>
              </a:spcBef>
              <a:buFont typeface="Arial"/>
              <a:buChar char="•"/>
            </a:pPr>
            <a:endParaRPr lang="en-US" b="1"/>
          </a:p>
          <a:p>
            <a:pPr marL="628650" lvl="1" indent="-171450">
              <a:lnSpc>
                <a:spcPct val="90000"/>
              </a:lnSpc>
              <a:spcBef>
                <a:spcPts val="500"/>
              </a:spcBef>
              <a:buFont typeface="Arial"/>
              <a:buChar char="•"/>
            </a:pPr>
            <a:r>
              <a:rPr lang="en-US" b="1"/>
              <a:t>Deepen relationships </a:t>
            </a:r>
            <a:r>
              <a:rPr lang="en-US"/>
              <a:t>to better understand how to effectively serve, partner, connect, and work collectively with our community to end food insecurity.</a:t>
            </a:r>
          </a:p>
          <a:p>
            <a:pPr marL="628650" lvl="1" indent="-171450">
              <a:lnSpc>
                <a:spcPct val="90000"/>
              </a:lnSpc>
              <a:spcBef>
                <a:spcPts val="500"/>
              </a:spcBef>
              <a:buFont typeface="Arial"/>
              <a:buChar char="•"/>
            </a:pPr>
            <a:r>
              <a:rPr lang="en-US" b="1"/>
              <a:t>Increase our engagement with people experiencing food insecurity</a:t>
            </a:r>
            <a:r>
              <a:rPr lang="en-US"/>
              <a:t>, directly &amp; through partners, to ensure we are working on the most impactful services and advocacy.</a:t>
            </a:r>
            <a:endParaRPr lang="en-US">
              <a:cs typeface="Calibri"/>
            </a:endParaRPr>
          </a:p>
          <a:p>
            <a:pPr marL="628650" lvl="1" indent="-171450">
              <a:lnSpc>
                <a:spcPct val="90000"/>
              </a:lnSpc>
              <a:spcBef>
                <a:spcPts val="500"/>
              </a:spcBef>
              <a:buFont typeface="Arial"/>
              <a:buChar char="•"/>
            </a:pPr>
            <a:r>
              <a:rPr lang="en-US"/>
              <a:t>Work with our elected officials, our partners, community, supporters and clients to continue our advocacy around food and understand where we can effectively </a:t>
            </a:r>
            <a:r>
              <a:rPr lang="en-US" b="1"/>
              <a:t>advocate for root cause solutions beyond food provision </a:t>
            </a:r>
            <a:r>
              <a:rPr lang="en-US"/>
              <a:t>and how we can </a:t>
            </a:r>
            <a:r>
              <a:rPr lang="en-US" b="1"/>
              <a:t>extend the reach of our advocacy.</a:t>
            </a:r>
            <a:endParaRPr lang="en-US"/>
          </a:p>
          <a:p>
            <a:pPr marL="628650" lvl="1" indent="-171450">
              <a:lnSpc>
                <a:spcPct val="90000"/>
              </a:lnSpc>
              <a:spcBef>
                <a:spcPts val="500"/>
              </a:spcBef>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6068980F-7B31-5D4E-9AF2-8CB264554EF3}" type="slidenum">
              <a:rPr lang="en-US" smtClean="0"/>
              <a:t>14</a:t>
            </a:fld>
            <a:endParaRPr lang="en-US"/>
          </a:p>
        </p:txBody>
      </p:sp>
    </p:spTree>
    <p:extLst>
      <p:ext uri="{BB962C8B-B14F-4D97-AF65-F5344CB8AC3E}">
        <p14:creationId xmlns:p14="http://schemas.microsoft.com/office/powerpoint/2010/main" val="1881728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8980F-7B31-5D4E-9AF2-8CB264554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20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Tracy to deliver in meeting</a:t>
            </a:r>
          </a:p>
        </p:txBody>
      </p:sp>
      <p:sp>
        <p:nvSpPr>
          <p:cNvPr id="4" name="Slide Number Placeholder 3"/>
          <p:cNvSpPr>
            <a:spLocks noGrp="1"/>
          </p:cNvSpPr>
          <p:nvPr>
            <p:ph type="sldNum" sz="quarter" idx="5"/>
          </p:nvPr>
        </p:nvSpPr>
        <p:spPr/>
        <p:txBody>
          <a:bodyPr/>
          <a:lstStyle/>
          <a:p>
            <a:fld id="{6068980F-7B31-5D4E-9AF2-8CB264554EF3}" type="slidenum">
              <a:rPr lang="en-US" smtClean="0"/>
              <a:t>23</a:t>
            </a:fld>
            <a:endParaRPr lang="en-US"/>
          </a:p>
        </p:txBody>
      </p:sp>
    </p:spTree>
    <p:extLst>
      <p:ext uri="{BB962C8B-B14F-4D97-AF65-F5344CB8AC3E}">
        <p14:creationId xmlns:p14="http://schemas.microsoft.com/office/powerpoint/2010/main" val="2945695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Tracy to deliver in meeting</a:t>
            </a:r>
          </a:p>
        </p:txBody>
      </p:sp>
      <p:sp>
        <p:nvSpPr>
          <p:cNvPr id="4" name="Slide Number Placeholder 3"/>
          <p:cNvSpPr>
            <a:spLocks noGrp="1"/>
          </p:cNvSpPr>
          <p:nvPr>
            <p:ph type="sldNum" sz="quarter" idx="5"/>
          </p:nvPr>
        </p:nvSpPr>
        <p:spPr/>
        <p:txBody>
          <a:bodyPr/>
          <a:lstStyle/>
          <a:p>
            <a:fld id="{6068980F-7B31-5D4E-9AF2-8CB264554EF3}" type="slidenum">
              <a:rPr lang="en-US" smtClean="0"/>
              <a:t>25</a:t>
            </a:fld>
            <a:endParaRPr lang="en-US"/>
          </a:p>
        </p:txBody>
      </p:sp>
    </p:spTree>
    <p:extLst>
      <p:ext uri="{BB962C8B-B14F-4D97-AF65-F5344CB8AC3E}">
        <p14:creationId xmlns:p14="http://schemas.microsoft.com/office/powerpoint/2010/main" val="823761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68980F-7B31-5D4E-9AF2-8CB264554EF3}" type="slidenum">
              <a:rPr lang="en-US" smtClean="0"/>
              <a:t>29</a:t>
            </a:fld>
            <a:endParaRPr lang="en-US"/>
          </a:p>
        </p:txBody>
      </p:sp>
    </p:spTree>
    <p:extLst>
      <p:ext uri="{BB962C8B-B14F-4D97-AF65-F5344CB8AC3E}">
        <p14:creationId xmlns:p14="http://schemas.microsoft.com/office/powerpoint/2010/main" val="453245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68980F-7B31-5D4E-9AF2-8CB264554EF3}" type="slidenum">
              <a:rPr lang="en-US" smtClean="0"/>
              <a:t>32</a:t>
            </a:fld>
            <a:endParaRPr lang="en-US"/>
          </a:p>
        </p:txBody>
      </p:sp>
    </p:spTree>
    <p:extLst>
      <p:ext uri="{BB962C8B-B14F-4D97-AF65-F5344CB8AC3E}">
        <p14:creationId xmlns:p14="http://schemas.microsoft.com/office/powerpoint/2010/main" val="1449614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STAN Speaking Points: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8049"/>
                </a:solidFill>
                <a:effectLst/>
                <a:uLnTx/>
                <a:uFillTx/>
                <a:latin typeface="Arial" panose="020B0604020202020204"/>
                <a:ea typeface="+mn-ea"/>
                <a:cs typeface="+mn-cs"/>
              </a:rPr>
              <a:t>We are the hub of the food rescue system:</a:t>
            </a:r>
          </a:p>
          <a:p>
            <a:pPr marL="347663" indent="-174625">
              <a:buClr>
                <a:srgbClr val="008049"/>
              </a:buClr>
              <a:buFont typeface="Arial" panose="020B0604020202020204" pitchFamily="34" charset="0"/>
              <a:buChar char="•"/>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Beyond critical transportation, we are providing relationship management, food safety training, infrastructure, and reporting to governmental entities.	</a:t>
            </a:r>
          </a:p>
          <a:p>
            <a:pPr marL="347663" marR="0" lvl="0" indent="-174625" algn="l" defTabSz="914400" rtl="0" eaLnBrk="1" fontAlgn="auto" latinLnBrk="0" hangingPunct="1">
              <a:lnSpc>
                <a:spcPct val="100000"/>
              </a:lnSpc>
              <a:spcBef>
                <a:spcPts val="0"/>
              </a:spcBef>
              <a:spcAft>
                <a:spcPts val="0"/>
              </a:spcAft>
              <a:buClr>
                <a:srgbClr val="008049"/>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Feeding America establishes explicit food rescue relationships with national partners and connects local generators to their regional food bank. </a:t>
            </a:r>
          </a:p>
          <a:p>
            <a:endParaRPr lang="en-US"/>
          </a:p>
          <a:p>
            <a:endParaRPr lang="en-US"/>
          </a:p>
          <a:p>
            <a:pPr marL="171450" indent="-171450">
              <a:buFont typeface="Arial" panose="020B0604020202020204" pitchFamily="34" charset="0"/>
              <a:buChar char="•"/>
            </a:pPr>
            <a:r>
              <a:rPr lang="en-US"/>
              <a:t>Note that the 93% of Path 1 is increasing and so far in FY24 it’s 96%.  (Rescue is up overall this year.)</a:t>
            </a:r>
          </a:p>
          <a:p>
            <a:endParaRPr lang="en-US"/>
          </a:p>
          <a:p>
            <a:r>
              <a:rPr lang="en-US"/>
              <a:t>Path 2 notes: </a:t>
            </a:r>
          </a:p>
          <a:p>
            <a:pPr marL="628650" lvl="1" indent="-171450">
              <a:buFont typeface="Arial" panose="020B0604020202020204" pitchFamily="34" charset="0"/>
              <a:buChar char="•"/>
            </a:pPr>
            <a:r>
              <a:rPr lang="en-US"/>
              <a:t>Amazon fresh – we go 6 days a week to get a tractor trailer</a:t>
            </a:r>
          </a:p>
          <a:p>
            <a:pPr marL="628650" lvl="1" indent="-171450">
              <a:buFont typeface="Arial" panose="020B0604020202020204" pitchFamily="34" charset="0"/>
              <a:buChar char="•"/>
            </a:pPr>
            <a:r>
              <a:rPr lang="en-US"/>
              <a:t>Amazon ultra fresh twice a week &amp; UNFI (Whole Foods Supplier) twice a week</a:t>
            </a:r>
          </a:p>
          <a:p>
            <a:pPr marL="628650" lvl="1" indent="-171450">
              <a:buFont typeface="Arial" panose="020B0604020202020204" pitchFamily="34" charset="0"/>
              <a:buChar char="•"/>
            </a:pPr>
            <a:r>
              <a:rPr lang="en-US"/>
              <a:t>Walmart super centers</a:t>
            </a:r>
          </a:p>
          <a:p>
            <a:pPr marL="628650" lvl="1" indent="-171450">
              <a:buFont typeface="Arial" panose="020B0604020202020204" pitchFamily="34" charset="0"/>
              <a:buChar char="•"/>
            </a:pPr>
            <a:endParaRPr lang="en-US"/>
          </a:p>
          <a:p>
            <a:pPr marL="628650" lvl="1" indent="-171450">
              <a:buFont typeface="Arial" panose="020B0604020202020204" pitchFamily="34" charset="0"/>
              <a:buChar char="•"/>
            </a:pPr>
            <a:endParaRPr lang="en-US"/>
          </a:p>
          <a:p>
            <a:pPr marL="457200" lvl="1" indent="0">
              <a:buFont typeface="Arial" panose="020B0604020202020204" pitchFamily="34" charset="0"/>
              <a:buNone/>
            </a:pPr>
            <a:endParaRPr lang="en-US"/>
          </a:p>
          <a:p>
            <a:pPr marL="628650" lvl="1" indent="-171450">
              <a:buFont typeface="Arial" panose="020B0604020202020204" pitchFamily="34" charset="0"/>
              <a:buChar char="•"/>
            </a:pPr>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8980F-7B31-5D4E-9AF2-8CB264554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9530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1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19.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jpeg"/><Relationship Id="rId1" Type="http://schemas.openxmlformats.org/officeDocument/2006/relationships/slideMaster" Target="../slideMasters/slideMaster1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5.png"/><Relationship Id="rId1" Type="http://schemas.openxmlformats.org/officeDocument/2006/relationships/slideMaster" Target="../slideMasters/slideMaster1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png"/><Relationship Id="rId1" Type="http://schemas.openxmlformats.org/officeDocument/2006/relationships/slideMaster" Target="../slideMasters/slideMaster19.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9.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6.png"/><Relationship Id="rId1" Type="http://schemas.openxmlformats.org/officeDocument/2006/relationships/slideMaster" Target="../slideMasters/slideMaster19.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7.png"/><Relationship Id="rId1" Type="http://schemas.openxmlformats.org/officeDocument/2006/relationships/slideMaster" Target="../slideMasters/slideMaster19.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8.jpeg"/><Relationship Id="rId1" Type="http://schemas.openxmlformats.org/officeDocument/2006/relationships/slideMaster" Target="../slideMasters/slideMaster19.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1.jpeg"/><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jpeg"/><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0.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0.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e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png"/><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5.png"/><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1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jpeg"/><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1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jpeg"/><Relationship Id="rId1" Type="http://schemas.openxmlformats.org/officeDocument/2006/relationships/slideMaster" Target="../slideMasters/slideMaster1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jpeg"/><Relationship Id="rId1" Type="http://schemas.openxmlformats.org/officeDocument/2006/relationships/slideMaster" Target="../slideMasters/slideMaster1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3.jpeg"/><Relationship Id="rId1" Type="http://schemas.openxmlformats.org/officeDocument/2006/relationships/slideMaster" Target="../slideMasters/slideMaster1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3.jpeg"/><Relationship Id="rId1" Type="http://schemas.openxmlformats.org/officeDocument/2006/relationships/slideMaster" Target="../slideMasters/slideMaster1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4.jpeg"/><Relationship Id="rId1" Type="http://schemas.openxmlformats.org/officeDocument/2006/relationships/slideMaster" Target="../slideMasters/slideMaster1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1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jpeg"/><Relationship Id="rId1" Type="http://schemas.openxmlformats.org/officeDocument/2006/relationships/slideMaster" Target="../slideMasters/slideMaster18.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3.jpeg"/><Relationship Id="rId1" Type="http://schemas.openxmlformats.org/officeDocument/2006/relationships/slideMaster" Target="../slideMasters/slideMaster1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3.jpeg"/><Relationship Id="rId1" Type="http://schemas.openxmlformats.org/officeDocument/2006/relationships/slideMaster" Target="../slideMasters/slideMaster1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4.jpeg"/><Relationship Id="rId1" Type="http://schemas.openxmlformats.org/officeDocument/2006/relationships/slideMaster" Target="../slideMasters/slideMaster1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Card_Oran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6" y="-216816"/>
            <a:ext cx="184731" cy="369332"/>
          </a:xfrm>
          <a:prstGeom prst="rect">
            <a:avLst/>
          </a:prstGeom>
          <a:noFill/>
        </p:spPr>
        <p:txBody>
          <a:bodyPr wrap="none" rtlCol="0">
            <a:spAutoFit/>
          </a:bodyPr>
          <a:lstStyle/>
          <a:p>
            <a:endParaRPr lang="en-US" sz="1800"/>
          </a:p>
        </p:txBody>
      </p:sp>
      <p:sp>
        <p:nvSpPr>
          <p:cNvPr id="6" name="Title Placeholder 6">
            <a:extLst>
              <a:ext uri="{FF2B5EF4-FFF2-40B4-BE49-F238E27FC236}">
                <a16:creationId xmlns:a16="http://schemas.microsoft.com/office/drawing/2014/main" id="{27D07A1A-2346-1144-ADCC-DAB0925D6BDE}"/>
              </a:ext>
            </a:extLst>
          </p:cNvPr>
          <p:cNvSpPr>
            <a:spLocks noGrp="1"/>
          </p:cNvSpPr>
          <p:nvPr>
            <p:ph type="title"/>
          </p:nvPr>
        </p:nvSpPr>
        <p:spPr>
          <a:xfrm>
            <a:off x="838200" y="3722649"/>
            <a:ext cx="10515600" cy="865421"/>
          </a:xfrm>
          <a:prstGeom prst="rect">
            <a:avLst/>
          </a:prstGeom>
        </p:spPr>
        <p:txBody>
          <a:bodyPr vert="horz" lIns="91440" tIns="45720" rIns="91440" bIns="45720" rtlCol="0" anchor="ctr">
            <a:normAutofit/>
          </a:bodyPr>
          <a:lstStyle/>
          <a:p>
            <a:r>
              <a:rPr lang="en-US"/>
              <a:t>Click to edit title</a:t>
            </a:r>
          </a:p>
        </p:txBody>
      </p:sp>
      <p:sp>
        <p:nvSpPr>
          <p:cNvPr id="5" name="Text Placeholder 4">
            <a:extLst>
              <a:ext uri="{FF2B5EF4-FFF2-40B4-BE49-F238E27FC236}">
                <a16:creationId xmlns:a16="http://schemas.microsoft.com/office/drawing/2014/main" id="{E4F1D247-DBA8-464B-9FEB-48DE85551528}"/>
              </a:ext>
            </a:extLst>
          </p:cNvPr>
          <p:cNvSpPr>
            <a:spLocks noGrp="1"/>
          </p:cNvSpPr>
          <p:nvPr>
            <p:ph type="body" sz="quarter" idx="10" hasCustomPrompt="1"/>
          </p:nvPr>
        </p:nvSpPr>
        <p:spPr>
          <a:xfrm>
            <a:off x="838200" y="4588070"/>
            <a:ext cx="10515600" cy="690562"/>
          </a:xfrm>
          <a:prstGeom prst="rect">
            <a:avLst/>
          </a:prstGeom>
        </p:spPr>
        <p:txBody>
          <a:bodyPr/>
          <a:lstStyle>
            <a:lvl1pPr marL="0" indent="0" algn="ctr">
              <a:buFontTx/>
              <a:buNone/>
              <a:defRPr>
                <a:solidFill>
                  <a:schemeClr val="bg1"/>
                </a:solidFill>
              </a:defRPr>
            </a:lvl1pPr>
          </a:lstStyle>
          <a:p>
            <a:pPr lvl="0"/>
            <a:r>
              <a:rPr lang="en-US"/>
              <a:t>Click to edit subtitle (21pt min. font size)</a:t>
            </a:r>
          </a:p>
        </p:txBody>
      </p:sp>
      <p:sp>
        <p:nvSpPr>
          <p:cNvPr id="12" name="Text Placeholder 4">
            <a:extLst>
              <a:ext uri="{FF2B5EF4-FFF2-40B4-BE49-F238E27FC236}">
                <a16:creationId xmlns:a16="http://schemas.microsoft.com/office/drawing/2014/main" id="{DC65965E-DDD6-2C47-855E-E80071375645}"/>
              </a:ext>
            </a:extLst>
          </p:cNvPr>
          <p:cNvSpPr>
            <a:spLocks noGrp="1"/>
          </p:cNvSpPr>
          <p:nvPr>
            <p:ph type="body" sz="quarter" idx="11" hasCustomPrompt="1"/>
          </p:nvPr>
        </p:nvSpPr>
        <p:spPr>
          <a:xfrm>
            <a:off x="838200" y="5701553"/>
            <a:ext cx="10515600" cy="592376"/>
          </a:xfrm>
          <a:prstGeom prst="rect">
            <a:avLst/>
          </a:prstGeom>
        </p:spPr>
        <p:txBody>
          <a:bodyPr/>
          <a:lstStyle>
            <a:lvl1pPr marL="0" indent="0" algn="ctr">
              <a:buFontTx/>
              <a:buNone/>
              <a:defRPr sz="2100" baseline="0">
                <a:solidFill>
                  <a:schemeClr val="accent5"/>
                </a:solidFill>
              </a:defRPr>
            </a:lvl1pPr>
          </a:lstStyle>
          <a:p>
            <a:pPr lvl="0"/>
            <a:r>
              <a:rPr lang="en-US"/>
              <a:t>Click to edit subtitle (21pt min. font size)</a:t>
            </a:r>
          </a:p>
        </p:txBody>
      </p:sp>
      <p:pic>
        <p:nvPicPr>
          <p:cNvPr id="7" name="Picture 6">
            <a:extLst>
              <a:ext uri="{FF2B5EF4-FFF2-40B4-BE49-F238E27FC236}">
                <a16:creationId xmlns:a16="http://schemas.microsoft.com/office/drawing/2014/main" id="{0DA3B6A6-2DDE-E542-8C73-1AA226D1DB0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47498" y="1728659"/>
            <a:ext cx="2422733" cy="1454905"/>
          </a:xfrm>
          <a:prstGeom prst="rect">
            <a:avLst/>
          </a:prstGeom>
        </p:spPr>
      </p:pic>
    </p:spTree>
    <p:extLst>
      <p:ext uri="{BB962C8B-B14F-4D97-AF65-F5344CB8AC3E}">
        <p14:creationId xmlns:p14="http://schemas.microsoft.com/office/powerpoint/2010/main" val="694496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JustCopy_Green">
    <p:bg>
      <p:bgPr>
        <a:blipFill dpi="0" rotWithShape="1">
          <a:blip r:embed="rId2" cstate="email">
            <a:alphaModFix amt="6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D5E5-77B1-A74A-A3C4-BE7E76B73585}"/>
              </a:ext>
            </a:extLst>
          </p:cNvPr>
          <p:cNvSpPr>
            <a:spLocks noGrp="1"/>
          </p:cNvSpPr>
          <p:nvPr>
            <p:ph type="title" hasCustomPrompt="1"/>
          </p:nvPr>
        </p:nvSpPr>
        <p:spPr/>
        <p:txBody>
          <a:bodyPr/>
          <a:lstStyle>
            <a:lvl1pPr>
              <a:defRPr sz="4800">
                <a:solidFill>
                  <a:schemeClr val="accent1"/>
                </a:solidFill>
              </a:defRPr>
            </a:lvl1pPr>
          </a:lstStyle>
          <a:p>
            <a:r>
              <a:rPr lang="en-US"/>
              <a:t>Click to edit title</a:t>
            </a:r>
          </a:p>
        </p:txBody>
      </p:sp>
      <p:sp>
        <p:nvSpPr>
          <p:cNvPr id="6" name="Text Placeholder 5">
            <a:extLst>
              <a:ext uri="{FF2B5EF4-FFF2-40B4-BE49-F238E27FC236}">
                <a16:creationId xmlns:a16="http://schemas.microsoft.com/office/drawing/2014/main" id="{78388011-1210-AC4E-8FE4-5AC0261C8971}"/>
              </a:ext>
            </a:extLst>
          </p:cNvPr>
          <p:cNvSpPr>
            <a:spLocks noGrp="1"/>
          </p:cNvSpPr>
          <p:nvPr>
            <p:ph type="body" sz="quarter" idx="12" hasCustomPrompt="1"/>
          </p:nvPr>
        </p:nvSpPr>
        <p:spPr>
          <a:xfrm>
            <a:off x="430214" y="1514007"/>
            <a:ext cx="11331575" cy="4452078"/>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100">
                <a:solidFill>
                  <a:schemeClr val="tx1"/>
                </a:solidFill>
              </a:defRPr>
            </a:lvl4pPr>
            <a:lvl5pPr>
              <a:defRPr sz="2100">
                <a:solidFill>
                  <a:schemeClr val="tx1"/>
                </a:solidFill>
              </a:defRPr>
            </a:lvl5pPr>
          </a:lstStyle>
          <a:p>
            <a:pPr lvl="0"/>
            <a:r>
              <a:rPr lang="en-US"/>
              <a:t>Click to edit text (min. font size: 21pt)</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93C15C7D-E786-3C42-9C67-C416DE577A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97521" y="6143517"/>
            <a:ext cx="607004" cy="607004"/>
          </a:xfrm>
          <a:prstGeom prst="rect">
            <a:avLst/>
          </a:prstGeom>
        </p:spPr>
      </p:pic>
      <p:sp>
        <p:nvSpPr>
          <p:cNvPr id="8" name="Slide Number Placeholder 5">
            <a:extLst>
              <a:ext uri="{FF2B5EF4-FFF2-40B4-BE49-F238E27FC236}">
                <a16:creationId xmlns:a16="http://schemas.microsoft.com/office/drawing/2014/main" id="{D9B9CDC3-6B4D-894C-B7B6-9BD951CCFAF0}"/>
              </a:ext>
            </a:extLst>
          </p:cNvPr>
          <p:cNvSpPr txBox="1">
            <a:spLocks/>
          </p:cNvSpPr>
          <p:nvPr userDrawn="1"/>
        </p:nvSpPr>
        <p:spPr>
          <a:xfrm>
            <a:off x="10922485" y="6326371"/>
            <a:ext cx="45265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
        <p:nvSpPr>
          <p:cNvPr id="10" name="Text Placeholder 10">
            <a:extLst>
              <a:ext uri="{FF2B5EF4-FFF2-40B4-BE49-F238E27FC236}">
                <a16:creationId xmlns:a16="http://schemas.microsoft.com/office/drawing/2014/main" id="{495AB125-536E-494C-8EF8-D093C252C4BF}"/>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Click to edit section</a:t>
            </a:r>
          </a:p>
        </p:txBody>
      </p:sp>
    </p:spTree>
    <p:extLst>
      <p:ext uri="{BB962C8B-B14F-4D97-AF65-F5344CB8AC3E}">
        <p14:creationId xmlns:p14="http://schemas.microsoft.com/office/powerpoint/2010/main" val="3969785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Card_CreamGreen_LogoC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5" y="-216816"/>
            <a:ext cx="184731" cy="369332"/>
          </a:xfrm>
          <a:prstGeom prst="rect">
            <a:avLst/>
          </a:prstGeom>
          <a:noFill/>
        </p:spPr>
        <p:txBody>
          <a:bodyPr wrap="none" rtlCol="0">
            <a:spAutoFit/>
          </a:bodyPr>
          <a:lstStyle/>
          <a:p>
            <a:endParaRPr lang="en-US"/>
          </a:p>
        </p:txBody>
      </p:sp>
      <p:sp>
        <p:nvSpPr>
          <p:cNvPr id="6" name="Title Placeholder 6">
            <a:extLst>
              <a:ext uri="{FF2B5EF4-FFF2-40B4-BE49-F238E27FC236}">
                <a16:creationId xmlns:a16="http://schemas.microsoft.com/office/drawing/2014/main" id="{27D07A1A-2346-1144-ADCC-DAB0925D6BDE}"/>
              </a:ext>
            </a:extLst>
          </p:cNvPr>
          <p:cNvSpPr>
            <a:spLocks noGrp="1"/>
          </p:cNvSpPr>
          <p:nvPr>
            <p:ph type="title"/>
          </p:nvPr>
        </p:nvSpPr>
        <p:spPr>
          <a:xfrm>
            <a:off x="838200" y="3722649"/>
            <a:ext cx="10515600" cy="865421"/>
          </a:xfrm>
          <a:prstGeom prst="rect">
            <a:avLst/>
          </a:prstGeom>
        </p:spPr>
        <p:txBody>
          <a:bodyPr vert="horz" lIns="91440" tIns="45720" rIns="91440" bIns="45720" rtlCol="0" anchor="ctr">
            <a:normAutofit/>
          </a:bodyPr>
          <a:lstStyle>
            <a:lvl1pPr>
              <a:defRPr>
                <a:solidFill>
                  <a:schemeClr val="accent1"/>
                </a:solidFill>
              </a:defRPr>
            </a:lvl1pPr>
          </a:lstStyle>
          <a:p>
            <a:r>
              <a:rPr lang="en-US"/>
              <a:t>Click to edit title</a:t>
            </a:r>
          </a:p>
        </p:txBody>
      </p:sp>
      <p:sp>
        <p:nvSpPr>
          <p:cNvPr id="5" name="Text Placeholder 4">
            <a:extLst>
              <a:ext uri="{FF2B5EF4-FFF2-40B4-BE49-F238E27FC236}">
                <a16:creationId xmlns:a16="http://schemas.microsoft.com/office/drawing/2014/main" id="{E4F1D247-DBA8-464B-9FEB-48DE85551528}"/>
              </a:ext>
            </a:extLst>
          </p:cNvPr>
          <p:cNvSpPr>
            <a:spLocks noGrp="1"/>
          </p:cNvSpPr>
          <p:nvPr>
            <p:ph type="body" sz="quarter" idx="10" hasCustomPrompt="1"/>
          </p:nvPr>
        </p:nvSpPr>
        <p:spPr>
          <a:xfrm>
            <a:off x="838200" y="4588070"/>
            <a:ext cx="10515600" cy="690562"/>
          </a:xfrm>
          <a:prstGeom prst="rect">
            <a:avLst/>
          </a:prstGeom>
        </p:spPr>
        <p:txBody>
          <a:bodyPr/>
          <a:lstStyle>
            <a:lvl1pPr marL="0" indent="0" algn="ctr">
              <a:buFontTx/>
              <a:buNone/>
              <a:defRPr>
                <a:solidFill>
                  <a:schemeClr val="tx2"/>
                </a:solidFill>
              </a:defRPr>
            </a:lvl1pPr>
          </a:lstStyle>
          <a:p>
            <a:pPr lvl="0"/>
            <a:r>
              <a:rPr lang="en-US"/>
              <a:t>Click to edit subtitle (21pt min. font size)</a:t>
            </a:r>
          </a:p>
        </p:txBody>
      </p:sp>
      <p:sp>
        <p:nvSpPr>
          <p:cNvPr id="12" name="Text Placeholder 4">
            <a:extLst>
              <a:ext uri="{FF2B5EF4-FFF2-40B4-BE49-F238E27FC236}">
                <a16:creationId xmlns:a16="http://schemas.microsoft.com/office/drawing/2014/main" id="{DC65965E-DDD6-2C47-855E-E80071375645}"/>
              </a:ext>
            </a:extLst>
          </p:cNvPr>
          <p:cNvSpPr>
            <a:spLocks noGrp="1"/>
          </p:cNvSpPr>
          <p:nvPr>
            <p:ph type="body" sz="quarter" idx="11" hasCustomPrompt="1"/>
          </p:nvPr>
        </p:nvSpPr>
        <p:spPr>
          <a:xfrm>
            <a:off x="838200" y="5701553"/>
            <a:ext cx="10515600" cy="592376"/>
          </a:xfrm>
          <a:prstGeom prst="rect">
            <a:avLst/>
          </a:prstGeom>
        </p:spPr>
        <p:txBody>
          <a:bodyPr/>
          <a:lstStyle>
            <a:lvl1pPr marL="0" indent="0" algn="ctr">
              <a:buFontTx/>
              <a:buNone/>
              <a:defRPr sz="2100" baseline="0">
                <a:solidFill>
                  <a:schemeClr val="accent1"/>
                </a:solidFill>
              </a:defRPr>
            </a:lvl1pPr>
          </a:lstStyle>
          <a:p>
            <a:pPr lvl="0"/>
            <a:r>
              <a:rPr lang="en-US"/>
              <a:t>Click to edit subtitle (21pt min. font size)</a:t>
            </a:r>
          </a:p>
        </p:txBody>
      </p:sp>
    </p:spTree>
    <p:extLst>
      <p:ext uri="{BB962C8B-B14F-4D97-AF65-F5344CB8AC3E}">
        <p14:creationId xmlns:p14="http://schemas.microsoft.com/office/powerpoint/2010/main" val="37177553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Card_CreamGreen_LogoCor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5" y="-216816"/>
            <a:ext cx="184731" cy="369332"/>
          </a:xfrm>
          <a:prstGeom prst="rect">
            <a:avLst/>
          </a:prstGeom>
          <a:noFill/>
        </p:spPr>
        <p:txBody>
          <a:bodyPr wrap="none" rtlCol="0">
            <a:spAutoFit/>
          </a:bodyPr>
          <a:lstStyle/>
          <a:p>
            <a:endParaRPr lang="en-US"/>
          </a:p>
        </p:txBody>
      </p:sp>
      <p:sp>
        <p:nvSpPr>
          <p:cNvPr id="2" name="Title Placeholder 6">
            <a:extLst>
              <a:ext uri="{FF2B5EF4-FFF2-40B4-BE49-F238E27FC236}">
                <a16:creationId xmlns:a16="http://schemas.microsoft.com/office/drawing/2014/main" id="{77E4E52C-4BEE-8D9A-3135-4C3F5094DA1B}"/>
              </a:ext>
            </a:extLst>
          </p:cNvPr>
          <p:cNvSpPr>
            <a:spLocks noGrp="1"/>
          </p:cNvSpPr>
          <p:nvPr>
            <p:ph type="title"/>
          </p:nvPr>
        </p:nvSpPr>
        <p:spPr>
          <a:xfrm>
            <a:off x="838200" y="2585224"/>
            <a:ext cx="10515600" cy="865421"/>
          </a:xfrm>
          <a:prstGeom prst="rect">
            <a:avLst/>
          </a:prstGeom>
        </p:spPr>
        <p:txBody>
          <a:bodyPr vert="horz" lIns="91440" tIns="45720" rIns="91440" bIns="45720" rtlCol="0" anchor="ctr">
            <a:normAutofit/>
          </a:bodyPr>
          <a:lstStyle>
            <a:lvl1pPr>
              <a:defRPr>
                <a:solidFill>
                  <a:srgbClr val="008049"/>
                </a:solidFill>
              </a:defRPr>
            </a:lvl1pPr>
          </a:lstStyle>
          <a:p>
            <a:r>
              <a:rPr lang="en-US"/>
              <a:t>Click to edit title</a:t>
            </a:r>
          </a:p>
        </p:txBody>
      </p:sp>
      <p:sp>
        <p:nvSpPr>
          <p:cNvPr id="3" name="Text Placeholder 4">
            <a:extLst>
              <a:ext uri="{FF2B5EF4-FFF2-40B4-BE49-F238E27FC236}">
                <a16:creationId xmlns:a16="http://schemas.microsoft.com/office/drawing/2014/main" id="{B22471FD-3AF6-F1EE-5333-4A0995D8FCB8}"/>
              </a:ext>
            </a:extLst>
          </p:cNvPr>
          <p:cNvSpPr>
            <a:spLocks noGrp="1"/>
          </p:cNvSpPr>
          <p:nvPr>
            <p:ph type="body" sz="quarter" idx="10" hasCustomPrompt="1"/>
          </p:nvPr>
        </p:nvSpPr>
        <p:spPr>
          <a:xfrm>
            <a:off x="838200" y="3450645"/>
            <a:ext cx="10515600" cy="690562"/>
          </a:xfrm>
          <a:prstGeom prst="rect">
            <a:avLst/>
          </a:prstGeom>
        </p:spPr>
        <p:txBody>
          <a:bodyPr/>
          <a:lstStyle>
            <a:lvl1pPr marL="0" indent="0" algn="ctr">
              <a:buFontTx/>
              <a:buNone/>
              <a:defRPr>
                <a:solidFill>
                  <a:schemeClr val="tx1"/>
                </a:solidFill>
              </a:defRPr>
            </a:lvl1pPr>
          </a:lstStyle>
          <a:p>
            <a:pPr lvl="0"/>
            <a:r>
              <a:rPr lang="en-US"/>
              <a:t>Click to edit subtitle (21pt min. font size)</a:t>
            </a:r>
          </a:p>
        </p:txBody>
      </p:sp>
      <p:sp>
        <p:nvSpPr>
          <p:cNvPr id="4" name="Text Placeholder 4">
            <a:extLst>
              <a:ext uri="{FF2B5EF4-FFF2-40B4-BE49-F238E27FC236}">
                <a16:creationId xmlns:a16="http://schemas.microsoft.com/office/drawing/2014/main" id="{46D6739A-5518-993F-23B8-453A5DF8F076}"/>
              </a:ext>
            </a:extLst>
          </p:cNvPr>
          <p:cNvSpPr>
            <a:spLocks noGrp="1"/>
          </p:cNvSpPr>
          <p:nvPr>
            <p:ph type="body" sz="quarter" idx="11" hasCustomPrompt="1"/>
          </p:nvPr>
        </p:nvSpPr>
        <p:spPr>
          <a:xfrm>
            <a:off x="838200" y="4564128"/>
            <a:ext cx="10515600" cy="592376"/>
          </a:xfrm>
          <a:prstGeom prst="rect">
            <a:avLst/>
          </a:prstGeom>
        </p:spPr>
        <p:txBody>
          <a:bodyPr/>
          <a:lstStyle>
            <a:lvl1pPr marL="0" indent="0" algn="ctr">
              <a:buFontTx/>
              <a:buNone/>
              <a:defRPr sz="2100" baseline="0">
                <a:solidFill>
                  <a:schemeClr val="accent1"/>
                </a:solidFill>
              </a:defRPr>
            </a:lvl1pPr>
          </a:lstStyle>
          <a:p>
            <a:pPr lvl="0"/>
            <a:r>
              <a:rPr lang="en-US"/>
              <a:t>Click to edit subtitle (21pt min. font size)</a:t>
            </a:r>
          </a:p>
        </p:txBody>
      </p:sp>
      <p:pic>
        <p:nvPicPr>
          <p:cNvPr id="9" name="Picture 8">
            <a:extLst>
              <a:ext uri="{FF2B5EF4-FFF2-40B4-BE49-F238E27FC236}">
                <a16:creationId xmlns:a16="http://schemas.microsoft.com/office/drawing/2014/main" id="{DB8CD5E8-B6E1-1CC2-17B5-6C4D2118DBFA}"/>
              </a:ext>
            </a:extLst>
          </p:cNvPr>
          <p:cNvPicPr>
            <a:picLocks noChangeAspect="1"/>
          </p:cNvPicPr>
          <p:nvPr userDrawn="1"/>
        </p:nvPicPr>
        <p:blipFill>
          <a:blip r:embed="rId3"/>
          <a:stretch>
            <a:fillRect/>
          </a:stretch>
        </p:blipFill>
        <p:spPr>
          <a:xfrm>
            <a:off x="10545367" y="5689360"/>
            <a:ext cx="1265530" cy="759979"/>
          </a:xfrm>
          <a:prstGeom prst="rect">
            <a:avLst/>
          </a:prstGeom>
        </p:spPr>
      </p:pic>
    </p:spTree>
    <p:extLst>
      <p:ext uri="{BB962C8B-B14F-4D97-AF65-F5344CB8AC3E}">
        <p14:creationId xmlns:p14="http://schemas.microsoft.com/office/powerpoint/2010/main" val="41822465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Card_DarkGreen_LogoCor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5" y="-216816"/>
            <a:ext cx="184731" cy="369332"/>
          </a:xfrm>
          <a:prstGeom prst="rect">
            <a:avLst/>
          </a:prstGeom>
          <a:noFill/>
        </p:spPr>
        <p:txBody>
          <a:bodyPr wrap="none" rtlCol="0">
            <a:spAutoFit/>
          </a:bodyPr>
          <a:lstStyle/>
          <a:p>
            <a:endParaRPr lang="en-US"/>
          </a:p>
        </p:txBody>
      </p:sp>
      <p:sp>
        <p:nvSpPr>
          <p:cNvPr id="6" name="Title Placeholder 6">
            <a:extLst>
              <a:ext uri="{FF2B5EF4-FFF2-40B4-BE49-F238E27FC236}">
                <a16:creationId xmlns:a16="http://schemas.microsoft.com/office/drawing/2014/main" id="{27D07A1A-2346-1144-ADCC-DAB0925D6BDE}"/>
              </a:ext>
            </a:extLst>
          </p:cNvPr>
          <p:cNvSpPr>
            <a:spLocks noGrp="1"/>
          </p:cNvSpPr>
          <p:nvPr>
            <p:ph type="title"/>
          </p:nvPr>
        </p:nvSpPr>
        <p:spPr>
          <a:xfrm>
            <a:off x="838200" y="2585224"/>
            <a:ext cx="10515600" cy="865421"/>
          </a:xfrm>
          <a:prstGeom prst="rect">
            <a:avLst/>
          </a:prstGeom>
        </p:spPr>
        <p:txBody>
          <a:bodyPr vert="horz" lIns="91440" tIns="45720" rIns="91440" bIns="45720" rtlCol="0" anchor="ctr">
            <a:normAutofit/>
          </a:bodyPr>
          <a:lstStyle/>
          <a:p>
            <a:r>
              <a:rPr lang="en-US"/>
              <a:t>Click to edit title</a:t>
            </a:r>
          </a:p>
        </p:txBody>
      </p:sp>
      <p:sp>
        <p:nvSpPr>
          <p:cNvPr id="5" name="Text Placeholder 4">
            <a:extLst>
              <a:ext uri="{FF2B5EF4-FFF2-40B4-BE49-F238E27FC236}">
                <a16:creationId xmlns:a16="http://schemas.microsoft.com/office/drawing/2014/main" id="{E4F1D247-DBA8-464B-9FEB-48DE85551528}"/>
              </a:ext>
            </a:extLst>
          </p:cNvPr>
          <p:cNvSpPr>
            <a:spLocks noGrp="1"/>
          </p:cNvSpPr>
          <p:nvPr>
            <p:ph type="body" sz="quarter" idx="10" hasCustomPrompt="1"/>
          </p:nvPr>
        </p:nvSpPr>
        <p:spPr>
          <a:xfrm>
            <a:off x="838200" y="3450645"/>
            <a:ext cx="10515600" cy="690562"/>
          </a:xfrm>
          <a:prstGeom prst="rect">
            <a:avLst/>
          </a:prstGeom>
        </p:spPr>
        <p:txBody>
          <a:bodyPr/>
          <a:lstStyle>
            <a:lvl1pPr marL="0" indent="0" algn="ctr">
              <a:buFontTx/>
              <a:buNone/>
              <a:defRPr>
                <a:solidFill>
                  <a:schemeClr val="bg1"/>
                </a:solidFill>
              </a:defRPr>
            </a:lvl1pPr>
          </a:lstStyle>
          <a:p>
            <a:pPr lvl="0"/>
            <a:r>
              <a:rPr lang="en-US"/>
              <a:t>Click to edit subtitle (21pt min. font size)</a:t>
            </a:r>
          </a:p>
        </p:txBody>
      </p:sp>
      <p:sp>
        <p:nvSpPr>
          <p:cNvPr id="12" name="Text Placeholder 4">
            <a:extLst>
              <a:ext uri="{FF2B5EF4-FFF2-40B4-BE49-F238E27FC236}">
                <a16:creationId xmlns:a16="http://schemas.microsoft.com/office/drawing/2014/main" id="{DC65965E-DDD6-2C47-855E-E80071375645}"/>
              </a:ext>
            </a:extLst>
          </p:cNvPr>
          <p:cNvSpPr>
            <a:spLocks noGrp="1"/>
          </p:cNvSpPr>
          <p:nvPr>
            <p:ph type="body" sz="quarter" idx="11" hasCustomPrompt="1"/>
          </p:nvPr>
        </p:nvSpPr>
        <p:spPr>
          <a:xfrm>
            <a:off x="838200" y="4564128"/>
            <a:ext cx="10515600" cy="592376"/>
          </a:xfrm>
          <a:prstGeom prst="rect">
            <a:avLst/>
          </a:prstGeom>
        </p:spPr>
        <p:txBody>
          <a:bodyPr/>
          <a:lstStyle>
            <a:lvl1pPr marL="0" indent="0" algn="ctr">
              <a:buFontTx/>
              <a:buNone/>
              <a:defRPr sz="2100" baseline="0">
                <a:solidFill>
                  <a:schemeClr val="accent1"/>
                </a:solidFill>
              </a:defRPr>
            </a:lvl1pPr>
          </a:lstStyle>
          <a:p>
            <a:pPr lvl="0"/>
            <a:r>
              <a:rPr lang="en-US"/>
              <a:t>Click to edit subtitle (21pt min. font size)</a:t>
            </a:r>
          </a:p>
        </p:txBody>
      </p:sp>
      <p:pic>
        <p:nvPicPr>
          <p:cNvPr id="13" name="Picture 12">
            <a:extLst>
              <a:ext uri="{FF2B5EF4-FFF2-40B4-BE49-F238E27FC236}">
                <a16:creationId xmlns:a16="http://schemas.microsoft.com/office/drawing/2014/main" id="{4C0397A8-5753-054B-9759-D49FFC8040A5}"/>
              </a:ext>
            </a:extLst>
          </p:cNvPr>
          <p:cNvPicPr>
            <a:picLocks noChangeAspect="1"/>
          </p:cNvPicPr>
          <p:nvPr userDrawn="1"/>
        </p:nvPicPr>
        <p:blipFill>
          <a:blip r:embed="rId3"/>
          <a:stretch>
            <a:fillRect/>
          </a:stretch>
        </p:blipFill>
        <p:spPr>
          <a:xfrm>
            <a:off x="10562956" y="5701553"/>
            <a:ext cx="1234668" cy="741445"/>
          </a:xfrm>
          <a:prstGeom prst="rect">
            <a:avLst/>
          </a:prstGeom>
        </p:spPr>
      </p:pic>
    </p:spTree>
    <p:extLst>
      <p:ext uri="{BB962C8B-B14F-4D97-AF65-F5344CB8AC3E}">
        <p14:creationId xmlns:p14="http://schemas.microsoft.com/office/powerpoint/2010/main" val="15615807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Card_Cream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5" y="-216816"/>
            <a:ext cx="184731" cy="369332"/>
          </a:xfrm>
          <a:prstGeom prst="rect">
            <a:avLst/>
          </a:prstGeom>
          <a:noFill/>
        </p:spPr>
        <p:txBody>
          <a:bodyPr wrap="none" rtlCol="0">
            <a:spAutoFit/>
          </a:bodyPr>
          <a:lstStyle/>
          <a:p>
            <a:endParaRPr lang="en-US"/>
          </a:p>
        </p:txBody>
      </p:sp>
      <p:sp>
        <p:nvSpPr>
          <p:cNvPr id="2" name="Title Placeholder 6">
            <a:extLst>
              <a:ext uri="{FF2B5EF4-FFF2-40B4-BE49-F238E27FC236}">
                <a16:creationId xmlns:a16="http://schemas.microsoft.com/office/drawing/2014/main" id="{BCCB2601-DF0E-2A58-013E-7F920311E7AD}"/>
              </a:ext>
            </a:extLst>
          </p:cNvPr>
          <p:cNvSpPr>
            <a:spLocks noGrp="1"/>
          </p:cNvSpPr>
          <p:nvPr>
            <p:ph type="title" hasCustomPrompt="1"/>
          </p:nvPr>
        </p:nvSpPr>
        <p:spPr>
          <a:xfrm>
            <a:off x="2754774" y="2677823"/>
            <a:ext cx="8599025" cy="865421"/>
          </a:xfrm>
          <a:prstGeom prst="rect">
            <a:avLst/>
          </a:prstGeom>
        </p:spPr>
        <p:txBody>
          <a:bodyPr vert="horz" lIns="91440" tIns="45720" rIns="91440" bIns="45720" rtlCol="0" anchor="ctr">
            <a:normAutofit/>
          </a:bodyPr>
          <a:lstStyle>
            <a:lvl1pPr algn="l">
              <a:defRPr>
                <a:solidFill>
                  <a:srgbClr val="FE5000"/>
                </a:solidFill>
              </a:defRPr>
            </a:lvl1pPr>
          </a:lstStyle>
          <a:p>
            <a:r>
              <a:rPr lang="en-US"/>
              <a:t>Click to edit title</a:t>
            </a:r>
          </a:p>
        </p:txBody>
      </p:sp>
      <p:sp>
        <p:nvSpPr>
          <p:cNvPr id="3" name="Text Placeholder 4">
            <a:extLst>
              <a:ext uri="{FF2B5EF4-FFF2-40B4-BE49-F238E27FC236}">
                <a16:creationId xmlns:a16="http://schemas.microsoft.com/office/drawing/2014/main" id="{E0C2A9F9-3AF4-F8C1-A8D7-58BF7EF388F6}"/>
              </a:ext>
            </a:extLst>
          </p:cNvPr>
          <p:cNvSpPr>
            <a:spLocks noGrp="1"/>
          </p:cNvSpPr>
          <p:nvPr>
            <p:ph type="body" sz="quarter" idx="10" hasCustomPrompt="1"/>
          </p:nvPr>
        </p:nvSpPr>
        <p:spPr>
          <a:xfrm>
            <a:off x="2754774" y="3543244"/>
            <a:ext cx="8599026" cy="690562"/>
          </a:xfrm>
          <a:prstGeom prst="rect">
            <a:avLst/>
          </a:prstGeom>
        </p:spPr>
        <p:txBody>
          <a:bodyPr>
            <a:normAutofit/>
          </a:bodyPr>
          <a:lstStyle>
            <a:lvl1pPr marL="0" indent="0" algn="l">
              <a:buFontTx/>
              <a:buNone/>
              <a:defRPr>
                <a:solidFill>
                  <a:schemeClr val="tx1"/>
                </a:solidFill>
              </a:defRPr>
            </a:lvl1pPr>
          </a:lstStyle>
          <a:p>
            <a:pPr lvl="0"/>
            <a:r>
              <a:rPr lang="en-US"/>
              <a:t>Click to edit subtitle (21pt min. font size)</a:t>
            </a:r>
          </a:p>
        </p:txBody>
      </p:sp>
      <p:cxnSp>
        <p:nvCxnSpPr>
          <p:cNvPr id="7" name="Straight Connector 6">
            <a:extLst>
              <a:ext uri="{FF2B5EF4-FFF2-40B4-BE49-F238E27FC236}">
                <a16:creationId xmlns:a16="http://schemas.microsoft.com/office/drawing/2014/main" id="{DDC3E1C6-1BED-5944-A578-9406C50FBFCE}"/>
              </a:ext>
            </a:extLst>
          </p:cNvPr>
          <p:cNvCxnSpPr>
            <a:cxnSpLocks/>
          </p:cNvCxnSpPr>
          <p:nvPr userDrawn="1"/>
        </p:nvCxnSpPr>
        <p:spPr>
          <a:xfrm>
            <a:off x="2629528" y="2693325"/>
            <a:ext cx="0" cy="1471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graphics, font, logo, design&#10;&#10;Description automatically generated">
            <a:extLst>
              <a:ext uri="{FF2B5EF4-FFF2-40B4-BE49-F238E27FC236}">
                <a16:creationId xmlns:a16="http://schemas.microsoft.com/office/drawing/2014/main" id="{CCFEF302-D73B-2247-86DA-1957A844D03D}"/>
              </a:ext>
            </a:extLst>
          </p:cNvPr>
          <p:cNvPicPr>
            <a:picLocks noChangeAspect="1"/>
          </p:cNvPicPr>
          <p:nvPr userDrawn="1"/>
        </p:nvPicPr>
        <p:blipFill>
          <a:blip r:embed="rId3"/>
          <a:stretch>
            <a:fillRect/>
          </a:stretch>
        </p:blipFill>
        <p:spPr>
          <a:xfrm>
            <a:off x="664580" y="2829182"/>
            <a:ext cx="1730708" cy="1072087"/>
          </a:xfrm>
          <a:prstGeom prst="rect">
            <a:avLst/>
          </a:prstGeom>
        </p:spPr>
      </p:pic>
    </p:spTree>
    <p:extLst>
      <p:ext uri="{BB962C8B-B14F-4D97-AF65-F5344CB8AC3E}">
        <p14:creationId xmlns:p14="http://schemas.microsoft.com/office/powerpoint/2010/main" val="17519042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ankYou_DarkBlue">
    <p:spTree>
      <p:nvGrpSpPr>
        <p:cNvPr id="1" name=""/>
        <p:cNvGrpSpPr/>
        <p:nvPr/>
      </p:nvGrpSpPr>
      <p:grpSpPr>
        <a:xfrm>
          <a:off x="0" y="0"/>
          <a:ext cx="0" cy="0"/>
          <a:chOff x="0" y="0"/>
          <a:chExt cx="0" cy="0"/>
        </a:xfrm>
      </p:grpSpPr>
      <p:pic>
        <p:nvPicPr>
          <p:cNvPr id="9" name="Picture 8" descr="A picture containing electric blue, blue, screenshot, graphics&#10;&#10;Description automatically generated">
            <a:extLst>
              <a:ext uri="{FF2B5EF4-FFF2-40B4-BE49-F238E27FC236}">
                <a16:creationId xmlns:a16="http://schemas.microsoft.com/office/drawing/2014/main" id="{6C8A25C2-4050-B9FB-7FC6-D126B068A3F8}"/>
              </a:ext>
            </a:extLst>
          </p:cNvPr>
          <p:cNvPicPr>
            <a:picLocks noChangeAspect="1"/>
          </p:cNvPicPr>
          <p:nvPr userDrawn="1"/>
        </p:nvPicPr>
        <p:blipFill>
          <a:blip r:embed="rId2"/>
          <a:stretch>
            <a:fillRect/>
          </a:stretch>
        </p:blipFill>
        <p:spPr>
          <a:xfrm>
            <a:off x="0" y="3483161"/>
            <a:ext cx="12192000" cy="3395159"/>
          </a:xfrm>
          <a:prstGeom prst="rect">
            <a:avLst/>
          </a:prstGeom>
        </p:spPr>
      </p:pic>
      <p:sp>
        <p:nvSpPr>
          <p:cNvPr id="3" name="TextBox 2">
            <a:extLst>
              <a:ext uri="{FF2B5EF4-FFF2-40B4-BE49-F238E27FC236}">
                <a16:creationId xmlns:a16="http://schemas.microsoft.com/office/drawing/2014/main" id="{7AB954DA-3C96-21B7-CC2C-59F0C3852542}"/>
              </a:ext>
            </a:extLst>
          </p:cNvPr>
          <p:cNvSpPr txBox="1"/>
          <p:nvPr userDrawn="1"/>
        </p:nvSpPr>
        <p:spPr>
          <a:xfrm>
            <a:off x="7546694" y="5174365"/>
            <a:ext cx="4170361" cy="923330"/>
          </a:xfrm>
          <a:prstGeom prst="rect">
            <a:avLst/>
          </a:prstGeom>
          <a:noFill/>
        </p:spPr>
        <p:txBody>
          <a:bodyPr wrap="square" rtlCol="0">
            <a:spAutoFit/>
          </a:bodyPr>
          <a:lstStyle/>
          <a:p>
            <a:pPr lvl="0" algn="r"/>
            <a:r>
              <a:rPr lang="en-US" sz="5400" b="1" i="0" baseline="0">
                <a:solidFill>
                  <a:schemeClr val="bg1"/>
                </a:solidFill>
              </a:rPr>
              <a:t>Thank you</a:t>
            </a:r>
          </a:p>
        </p:txBody>
      </p:sp>
      <p:sp>
        <p:nvSpPr>
          <p:cNvPr id="4" name="Text Placeholder 9">
            <a:extLst>
              <a:ext uri="{FF2B5EF4-FFF2-40B4-BE49-F238E27FC236}">
                <a16:creationId xmlns:a16="http://schemas.microsoft.com/office/drawing/2014/main" id="{22D4ABFE-08A2-6434-E790-AE17B3A0A28E}"/>
              </a:ext>
            </a:extLst>
          </p:cNvPr>
          <p:cNvSpPr>
            <a:spLocks noGrp="1"/>
          </p:cNvSpPr>
          <p:nvPr>
            <p:ph type="body" sz="quarter" idx="10" hasCustomPrompt="1"/>
          </p:nvPr>
        </p:nvSpPr>
        <p:spPr>
          <a:xfrm>
            <a:off x="1467535" y="1144434"/>
            <a:ext cx="9256929" cy="1206879"/>
          </a:xfrm>
          <a:prstGeom prst="rect">
            <a:avLst/>
          </a:prstGeom>
        </p:spPr>
        <p:txBody>
          <a:bodyPr/>
          <a:lstStyle>
            <a:lvl1pPr marL="0" indent="0" algn="ctr">
              <a:buNone/>
              <a:defRPr sz="2100" baseline="0">
                <a:solidFill>
                  <a:schemeClr val="tx1">
                    <a:lumMod val="50000"/>
                    <a:lumOff val="50000"/>
                  </a:schemeClr>
                </a:solidFill>
              </a:defRPr>
            </a:lvl1pPr>
          </a:lstStyle>
          <a:p>
            <a:r>
              <a:rPr lang="en-US">
                <a:solidFill>
                  <a:schemeClr val="tx1">
                    <a:lumMod val="50000"/>
                    <a:lumOff val="50000"/>
                  </a:schemeClr>
                </a:solidFill>
              </a:rPr>
              <a:t>To edit photo in this shape, right-click slide and select “Format Background” &gt; “Picture or texture fill” &gt; “Insert picture from File” &gt; select desired photo. Use the “</a:t>
            </a:r>
            <a:r>
              <a:rPr lang="en-US" b="1">
                <a:solidFill>
                  <a:schemeClr val="tx1">
                    <a:lumMod val="50000"/>
                    <a:lumOff val="50000"/>
                  </a:schemeClr>
                </a:solidFill>
              </a:rPr>
              <a:t>Offset” settings </a:t>
            </a:r>
            <a:r>
              <a:rPr lang="en-US">
                <a:solidFill>
                  <a:schemeClr val="tx1">
                    <a:lumMod val="50000"/>
                    <a:lumOff val="50000"/>
                  </a:schemeClr>
                </a:solidFill>
              </a:rPr>
              <a:t>to adjust the position of the picture. Delete this textbox before finishing slide.</a:t>
            </a:r>
          </a:p>
        </p:txBody>
      </p:sp>
      <p:pic>
        <p:nvPicPr>
          <p:cNvPr id="5" name="Picture 4" descr="A picture containing text, font, graphics, logo&#10;&#10;Description automatically generated">
            <a:extLst>
              <a:ext uri="{FF2B5EF4-FFF2-40B4-BE49-F238E27FC236}">
                <a16:creationId xmlns:a16="http://schemas.microsoft.com/office/drawing/2014/main" id="{DBACBA11-4F11-A0E5-0A84-A6F833C2B27C}"/>
              </a:ext>
            </a:extLst>
          </p:cNvPr>
          <p:cNvPicPr>
            <a:picLocks noChangeAspect="1"/>
          </p:cNvPicPr>
          <p:nvPr userDrawn="1"/>
        </p:nvPicPr>
        <p:blipFill>
          <a:blip r:embed="rId3"/>
          <a:stretch>
            <a:fillRect/>
          </a:stretch>
        </p:blipFill>
        <p:spPr>
          <a:xfrm>
            <a:off x="563595" y="4785008"/>
            <a:ext cx="2422734" cy="1457580"/>
          </a:xfrm>
          <a:prstGeom prst="rect">
            <a:avLst/>
          </a:prstGeom>
        </p:spPr>
      </p:pic>
    </p:spTree>
    <p:extLst>
      <p:ext uri="{BB962C8B-B14F-4D97-AF65-F5344CB8AC3E}">
        <p14:creationId xmlns:p14="http://schemas.microsoft.com/office/powerpoint/2010/main" val="27715781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ankYou_Orange">
    <p:spTree>
      <p:nvGrpSpPr>
        <p:cNvPr id="1" name=""/>
        <p:cNvGrpSpPr/>
        <p:nvPr/>
      </p:nvGrpSpPr>
      <p:grpSpPr>
        <a:xfrm>
          <a:off x="0" y="0"/>
          <a:ext cx="0" cy="0"/>
          <a:chOff x="0" y="0"/>
          <a:chExt cx="0" cy="0"/>
        </a:xfrm>
      </p:grpSpPr>
      <p:pic>
        <p:nvPicPr>
          <p:cNvPr id="9" name="Picture 8" descr="A picture containing orange, graphics, flag&#10;&#10;Description automatically generated">
            <a:extLst>
              <a:ext uri="{FF2B5EF4-FFF2-40B4-BE49-F238E27FC236}">
                <a16:creationId xmlns:a16="http://schemas.microsoft.com/office/drawing/2014/main" id="{4EC829F3-2BA8-48A1-4194-BD4B7FC1903A}"/>
              </a:ext>
            </a:extLst>
          </p:cNvPr>
          <p:cNvPicPr>
            <a:picLocks noChangeAspect="1"/>
          </p:cNvPicPr>
          <p:nvPr userDrawn="1"/>
        </p:nvPicPr>
        <p:blipFill>
          <a:blip r:embed="rId2"/>
          <a:stretch>
            <a:fillRect/>
          </a:stretch>
        </p:blipFill>
        <p:spPr>
          <a:xfrm>
            <a:off x="0" y="3483161"/>
            <a:ext cx="12192000" cy="3395159"/>
          </a:xfrm>
          <a:prstGeom prst="rect">
            <a:avLst/>
          </a:prstGeom>
        </p:spPr>
      </p:pic>
      <p:sp>
        <p:nvSpPr>
          <p:cNvPr id="3" name="TextBox 2">
            <a:extLst>
              <a:ext uri="{FF2B5EF4-FFF2-40B4-BE49-F238E27FC236}">
                <a16:creationId xmlns:a16="http://schemas.microsoft.com/office/drawing/2014/main" id="{EB7732A3-24EA-249A-9D4D-D5F2978EDCAC}"/>
              </a:ext>
            </a:extLst>
          </p:cNvPr>
          <p:cNvSpPr txBox="1"/>
          <p:nvPr userDrawn="1"/>
        </p:nvSpPr>
        <p:spPr>
          <a:xfrm>
            <a:off x="7546694" y="5174365"/>
            <a:ext cx="4170361" cy="923330"/>
          </a:xfrm>
          <a:prstGeom prst="rect">
            <a:avLst/>
          </a:prstGeom>
          <a:noFill/>
        </p:spPr>
        <p:txBody>
          <a:bodyPr wrap="square" rtlCol="0">
            <a:spAutoFit/>
          </a:bodyPr>
          <a:lstStyle/>
          <a:p>
            <a:pPr lvl="0" algn="r"/>
            <a:r>
              <a:rPr lang="en-US" sz="5400" b="1" i="0" baseline="0">
                <a:solidFill>
                  <a:schemeClr val="bg1"/>
                </a:solidFill>
              </a:rPr>
              <a:t>Thank you</a:t>
            </a:r>
          </a:p>
        </p:txBody>
      </p:sp>
      <p:sp>
        <p:nvSpPr>
          <p:cNvPr id="4" name="Text Placeholder 9">
            <a:extLst>
              <a:ext uri="{FF2B5EF4-FFF2-40B4-BE49-F238E27FC236}">
                <a16:creationId xmlns:a16="http://schemas.microsoft.com/office/drawing/2014/main" id="{08B0ED88-EFF4-E872-5004-5AA0A22A1E9D}"/>
              </a:ext>
            </a:extLst>
          </p:cNvPr>
          <p:cNvSpPr>
            <a:spLocks noGrp="1"/>
          </p:cNvSpPr>
          <p:nvPr>
            <p:ph type="body" sz="quarter" idx="10" hasCustomPrompt="1"/>
          </p:nvPr>
        </p:nvSpPr>
        <p:spPr>
          <a:xfrm>
            <a:off x="1467535" y="1144434"/>
            <a:ext cx="9256929" cy="1206879"/>
          </a:xfrm>
          <a:prstGeom prst="rect">
            <a:avLst/>
          </a:prstGeom>
        </p:spPr>
        <p:txBody>
          <a:bodyPr/>
          <a:lstStyle>
            <a:lvl1pPr marL="0" indent="0" algn="ctr">
              <a:buNone/>
              <a:defRPr sz="2100" baseline="0">
                <a:solidFill>
                  <a:schemeClr val="tx1">
                    <a:lumMod val="50000"/>
                    <a:lumOff val="50000"/>
                  </a:schemeClr>
                </a:solidFill>
              </a:defRPr>
            </a:lvl1pPr>
          </a:lstStyle>
          <a:p>
            <a:r>
              <a:rPr lang="en-US">
                <a:solidFill>
                  <a:schemeClr val="tx1">
                    <a:lumMod val="50000"/>
                    <a:lumOff val="50000"/>
                  </a:schemeClr>
                </a:solidFill>
              </a:rPr>
              <a:t>To edit photo in this shape, right-click slide and select “Format Background” &gt; “Picture or texture fill” &gt; “Insert picture from File” &gt; select desired photo. Use the “</a:t>
            </a:r>
            <a:r>
              <a:rPr lang="en-US" b="1">
                <a:solidFill>
                  <a:schemeClr val="tx1">
                    <a:lumMod val="50000"/>
                    <a:lumOff val="50000"/>
                  </a:schemeClr>
                </a:solidFill>
              </a:rPr>
              <a:t>Offset” settings </a:t>
            </a:r>
            <a:r>
              <a:rPr lang="en-US">
                <a:solidFill>
                  <a:schemeClr val="tx1">
                    <a:lumMod val="50000"/>
                    <a:lumOff val="50000"/>
                  </a:schemeClr>
                </a:solidFill>
              </a:rPr>
              <a:t>to adjust the position of the picture. Delete this textbox before finishing slide.</a:t>
            </a:r>
          </a:p>
        </p:txBody>
      </p:sp>
      <p:pic>
        <p:nvPicPr>
          <p:cNvPr id="5" name="Picture 4" descr="A picture containing text, font, graphics, logo&#10;&#10;Description automatically generated">
            <a:extLst>
              <a:ext uri="{FF2B5EF4-FFF2-40B4-BE49-F238E27FC236}">
                <a16:creationId xmlns:a16="http://schemas.microsoft.com/office/drawing/2014/main" id="{BA3BCCA6-03D6-2BDD-782B-21BAFA3B8D1F}"/>
              </a:ext>
            </a:extLst>
          </p:cNvPr>
          <p:cNvPicPr>
            <a:picLocks noChangeAspect="1"/>
          </p:cNvPicPr>
          <p:nvPr userDrawn="1"/>
        </p:nvPicPr>
        <p:blipFill>
          <a:blip r:embed="rId3"/>
          <a:stretch>
            <a:fillRect/>
          </a:stretch>
        </p:blipFill>
        <p:spPr>
          <a:xfrm>
            <a:off x="563595" y="4785008"/>
            <a:ext cx="2422734" cy="1457580"/>
          </a:xfrm>
          <a:prstGeom prst="rect">
            <a:avLst/>
          </a:prstGeom>
        </p:spPr>
      </p:pic>
    </p:spTree>
    <p:extLst>
      <p:ext uri="{BB962C8B-B14F-4D97-AF65-F5344CB8AC3E}">
        <p14:creationId xmlns:p14="http://schemas.microsoft.com/office/powerpoint/2010/main" val="38165643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hankYou_Cream">
    <p:spTree>
      <p:nvGrpSpPr>
        <p:cNvPr id="1" name=""/>
        <p:cNvGrpSpPr/>
        <p:nvPr/>
      </p:nvGrpSpPr>
      <p:grpSpPr>
        <a:xfrm>
          <a:off x="0" y="0"/>
          <a:ext cx="0" cy="0"/>
          <a:chOff x="0" y="0"/>
          <a:chExt cx="0" cy="0"/>
        </a:xfrm>
      </p:grpSpPr>
      <p:pic>
        <p:nvPicPr>
          <p:cNvPr id="11" name="Picture 10" descr="A picture containing white, black&#10;&#10;Description automatically generated">
            <a:extLst>
              <a:ext uri="{FF2B5EF4-FFF2-40B4-BE49-F238E27FC236}">
                <a16:creationId xmlns:a16="http://schemas.microsoft.com/office/drawing/2014/main" id="{6E3EBBDE-9F57-9B97-DD52-3CFEDFFE2571}"/>
              </a:ext>
            </a:extLst>
          </p:cNvPr>
          <p:cNvPicPr>
            <a:picLocks noChangeAspect="1"/>
          </p:cNvPicPr>
          <p:nvPr userDrawn="1"/>
        </p:nvPicPr>
        <p:blipFill>
          <a:blip r:embed="rId2"/>
          <a:stretch>
            <a:fillRect/>
          </a:stretch>
        </p:blipFill>
        <p:spPr>
          <a:xfrm>
            <a:off x="0" y="3481070"/>
            <a:ext cx="12199508" cy="3397250"/>
          </a:xfrm>
          <a:prstGeom prst="rect">
            <a:avLst/>
          </a:prstGeom>
        </p:spPr>
      </p:pic>
      <p:sp>
        <p:nvSpPr>
          <p:cNvPr id="3" name="TextBox 2">
            <a:extLst>
              <a:ext uri="{FF2B5EF4-FFF2-40B4-BE49-F238E27FC236}">
                <a16:creationId xmlns:a16="http://schemas.microsoft.com/office/drawing/2014/main" id="{EBFCAFF3-2101-B9DD-E621-9C59DCC410B4}"/>
              </a:ext>
            </a:extLst>
          </p:cNvPr>
          <p:cNvSpPr txBox="1"/>
          <p:nvPr userDrawn="1"/>
        </p:nvSpPr>
        <p:spPr>
          <a:xfrm>
            <a:off x="7546694" y="5174365"/>
            <a:ext cx="4170361" cy="923330"/>
          </a:xfrm>
          <a:prstGeom prst="rect">
            <a:avLst/>
          </a:prstGeom>
          <a:noFill/>
        </p:spPr>
        <p:txBody>
          <a:bodyPr wrap="square" rtlCol="0">
            <a:spAutoFit/>
          </a:bodyPr>
          <a:lstStyle/>
          <a:p>
            <a:pPr lvl="0" algn="r"/>
            <a:r>
              <a:rPr lang="en-US" sz="5400" b="1" i="0" baseline="0">
                <a:solidFill>
                  <a:schemeClr val="accent1"/>
                </a:solidFill>
              </a:rPr>
              <a:t>Thank you</a:t>
            </a:r>
          </a:p>
        </p:txBody>
      </p:sp>
      <p:sp>
        <p:nvSpPr>
          <p:cNvPr id="4" name="Text Placeholder 9">
            <a:extLst>
              <a:ext uri="{FF2B5EF4-FFF2-40B4-BE49-F238E27FC236}">
                <a16:creationId xmlns:a16="http://schemas.microsoft.com/office/drawing/2014/main" id="{D0CEFEA5-B9ED-4D25-3A44-3ACD48CE1932}"/>
              </a:ext>
            </a:extLst>
          </p:cNvPr>
          <p:cNvSpPr>
            <a:spLocks noGrp="1"/>
          </p:cNvSpPr>
          <p:nvPr>
            <p:ph type="body" sz="quarter" idx="10" hasCustomPrompt="1"/>
          </p:nvPr>
        </p:nvSpPr>
        <p:spPr>
          <a:xfrm>
            <a:off x="1467535" y="1144434"/>
            <a:ext cx="9256929" cy="1206879"/>
          </a:xfrm>
          <a:prstGeom prst="rect">
            <a:avLst/>
          </a:prstGeom>
        </p:spPr>
        <p:txBody>
          <a:bodyPr/>
          <a:lstStyle>
            <a:lvl1pPr marL="0" indent="0" algn="ctr">
              <a:buNone/>
              <a:defRPr sz="2100" baseline="0">
                <a:solidFill>
                  <a:schemeClr val="tx1">
                    <a:lumMod val="50000"/>
                    <a:lumOff val="50000"/>
                  </a:schemeClr>
                </a:solidFill>
              </a:defRPr>
            </a:lvl1pPr>
          </a:lstStyle>
          <a:p>
            <a:r>
              <a:rPr lang="en-US">
                <a:solidFill>
                  <a:schemeClr val="tx1">
                    <a:lumMod val="50000"/>
                    <a:lumOff val="50000"/>
                  </a:schemeClr>
                </a:solidFill>
              </a:rPr>
              <a:t>To edit photo in this shape, right-click slide and select “Format Background” &gt; “Picture or texture fill” &gt; “Insert picture from File” &gt; select desired photo. Use the “</a:t>
            </a:r>
            <a:r>
              <a:rPr lang="en-US" b="1">
                <a:solidFill>
                  <a:schemeClr val="tx1">
                    <a:lumMod val="50000"/>
                    <a:lumOff val="50000"/>
                  </a:schemeClr>
                </a:solidFill>
              </a:rPr>
              <a:t>Offset” settings </a:t>
            </a:r>
            <a:r>
              <a:rPr lang="en-US">
                <a:solidFill>
                  <a:schemeClr val="tx1">
                    <a:lumMod val="50000"/>
                    <a:lumOff val="50000"/>
                  </a:schemeClr>
                </a:solidFill>
              </a:rPr>
              <a:t>to adjust the position of the picture. Delete this textbox before finishing slide.</a:t>
            </a:r>
          </a:p>
        </p:txBody>
      </p:sp>
      <p:pic>
        <p:nvPicPr>
          <p:cNvPr id="8" name="Picture 7" descr="A picture containing graphics, font, logo, design&#10;&#10;Description automatically generated">
            <a:extLst>
              <a:ext uri="{FF2B5EF4-FFF2-40B4-BE49-F238E27FC236}">
                <a16:creationId xmlns:a16="http://schemas.microsoft.com/office/drawing/2014/main" id="{3B48DB3B-4B00-3E27-5730-7918993B1AEC}"/>
              </a:ext>
            </a:extLst>
          </p:cNvPr>
          <p:cNvPicPr>
            <a:picLocks noChangeAspect="1"/>
          </p:cNvPicPr>
          <p:nvPr userDrawn="1"/>
        </p:nvPicPr>
        <p:blipFill>
          <a:blip r:embed="rId3"/>
          <a:stretch>
            <a:fillRect/>
          </a:stretch>
        </p:blipFill>
        <p:spPr>
          <a:xfrm>
            <a:off x="563594" y="4785008"/>
            <a:ext cx="2422734" cy="1457580"/>
          </a:xfrm>
          <a:prstGeom prst="rect">
            <a:avLst/>
          </a:prstGeom>
        </p:spPr>
      </p:pic>
    </p:spTree>
    <p:extLst>
      <p:ext uri="{BB962C8B-B14F-4D97-AF65-F5344CB8AC3E}">
        <p14:creationId xmlns:p14="http://schemas.microsoft.com/office/powerpoint/2010/main" val="8411770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ankYou_Green">
    <p:spTree>
      <p:nvGrpSpPr>
        <p:cNvPr id="1" name=""/>
        <p:cNvGrpSpPr/>
        <p:nvPr/>
      </p:nvGrpSpPr>
      <p:grpSpPr>
        <a:xfrm>
          <a:off x="0" y="0"/>
          <a:ext cx="0" cy="0"/>
          <a:chOff x="0" y="0"/>
          <a:chExt cx="0" cy="0"/>
        </a:xfrm>
      </p:grpSpPr>
      <p:pic>
        <p:nvPicPr>
          <p:cNvPr id="11" name="Picture 10" descr="A picture containing green, graphics, flag&#10;&#10;Description automatically generated">
            <a:extLst>
              <a:ext uri="{FF2B5EF4-FFF2-40B4-BE49-F238E27FC236}">
                <a16:creationId xmlns:a16="http://schemas.microsoft.com/office/drawing/2014/main" id="{714E61EB-B5DD-A893-768B-8DF9CB283130}"/>
              </a:ext>
            </a:extLst>
          </p:cNvPr>
          <p:cNvPicPr>
            <a:picLocks noChangeAspect="1"/>
          </p:cNvPicPr>
          <p:nvPr userDrawn="1"/>
        </p:nvPicPr>
        <p:blipFill>
          <a:blip r:embed="rId2"/>
          <a:stretch>
            <a:fillRect/>
          </a:stretch>
        </p:blipFill>
        <p:spPr>
          <a:xfrm>
            <a:off x="0" y="3481071"/>
            <a:ext cx="12199504" cy="3397249"/>
          </a:xfrm>
          <a:prstGeom prst="rect">
            <a:avLst/>
          </a:prstGeom>
        </p:spPr>
      </p:pic>
      <p:sp>
        <p:nvSpPr>
          <p:cNvPr id="4" name="TextBox 3">
            <a:extLst>
              <a:ext uri="{FF2B5EF4-FFF2-40B4-BE49-F238E27FC236}">
                <a16:creationId xmlns:a16="http://schemas.microsoft.com/office/drawing/2014/main" id="{EA259F88-7B63-8EE2-92DB-A337A2B4A8D9}"/>
              </a:ext>
            </a:extLst>
          </p:cNvPr>
          <p:cNvSpPr txBox="1"/>
          <p:nvPr userDrawn="1"/>
        </p:nvSpPr>
        <p:spPr>
          <a:xfrm>
            <a:off x="7546694" y="5174365"/>
            <a:ext cx="4170361" cy="923330"/>
          </a:xfrm>
          <a:prstGeom prst="rect">
            <a:avLst/>
          </a:prstGeom>
          <a:noFill/>
        </p:spPr>
        <p:txBody>
          <a:bodyPr wrap="square" rtlCol="0">
            <a:spAutoFit/>
          </a:bodyPr>
          <a:lstStyle/>
          <a:p>
            <a:pPr lvl="0" algn="r"/>
            <a:r>
              <a:rPr lang="en-US" sz="5400" b="1" i="0" baseline="0">
                <a:solidFill>
                  <a:schemeClr val="bg1"/>
                </a:solidFill>
              </a:rPr>
              <a:t>Thank you</a:t>
            </a:r>
          </a:p>
        </p:txBody>
      </p:sp>
      <p:sp>
        <p:nvSpPr>
          <p:cNvPr id="5" name="Text Placeholder 9">
            <a:extLst>
              <a:ext uri="{FF2B5EF4-FFF2-40B4-BE49-F238E27FC236}">
                <a16:creationId xmlns:a16="http://schemas.microsoft.com/office/drawing/2014/main" id="{22024AB9-ECB6-C5EA-B2F1-BA8BE45E4A56}"/>
              </a:ext>
            </a:extLst>
          </p:cNvPr>
          <p:cNvSpPr>
            <a:spLocks noGrp="1"/>
          </p:cNvSpPr>
          <p:nvPr>
            <p:ph type="body" sz="quarter" idx="10" hasCustomPrompt="1"/>
          </p:nvPr>
        </p:nvSpPr>
        <p:spPr>
          <a:xfrm>
            <a:off x="1467535" y="1144434"/>
            <a:ext cx="9256929" cy="1206879"/>
          </a:xfrm>
          <a:prstGeom prst="rect">
            <a:avLst/>
          </a:prstGeom>
        </p:spPr>
        <p:txBody>
          <a:bodyPr/>
          <a:lstStyle>
            <a:lvl1pPr marL="0" indent="0" algn="ctr">
              <a:buNone/>
              <a:defRPr sz="2100" baseline="0">
                <a:solidFill>
                  <a:schemeClr val="tx1">
                    <a:lumMod val="50000"/>
                    <a:lumOff val="50000"/>
                  </a:schemeClr>
                </a:solidFill>
              </a:defRPr>
            </a:lvl1pPr>
          </a:lstStyle>
          <a:p>
            <a:r>
              <a:rPr lang="en-US">
                <a:solidFill>
                  <a:schemeClr val="tx1">
                    <a:lumMod val="50000"/>
                    <a:lumOff val="50000"/>
                  </a:schemeClr>
                </a:solidFill>
              </a:rPr>
              <a:t>To edit photo in this shape, right-click slide and select “Format Background” &gt; “Picture or texture fill” &gt; “Insert picture from File” &gt; select desired photo. Use the “</a:t>
            </a:r>
            <a:r>
              <a:rPr lang="en-US" b="1">
                <a:solidFill>
                  <a:schemeClr val="tx1">
                    <a:lumMod val="50000"/>
                    <a:lumOff val="50000"/>
                  </a:schemeClr>
                </a:solidFill>
              </a:rPr>
              <a:t>Offset” settings </a:t>
            </a:r>
            <a:r>
              <a:rPr lang="en-US">
                <a:solidFill>
                  <a:schemeClr val="tx1">
                    <a:lumMod val="50000"/>
                    <a:lumOff val="50000"/>
                  </a:schemeClr>
                </a:solidFill>
              </a:rPr>
              <a:t>to adjust the position of the picture. Delete this textbox before finishing slide.</a:t>
            </a:r>
          </a:p>
        </p:txBody>
      </p:sp>
      <p:pic>
        <p:nvPicPr>
          <p:cNvPr id="8" name="Picture 7" descr="A picture containing text, font, graphics, logo&#10;&#10;Description automatically generated">
            <a:extLst>
              <a:ext uri="{FF2B5EF4-FFF2-40B4-BE49-F238E27FC236}">
                <a16:creationId xmlns:a16="http://schemas.microsoft.com/office/drawing/2014/main" id="{3521C099-3772-0787-E276-59F8FA5D482F}"/>
              </a:ext>
            </a:extLst>
          </p:cNvPr>
          <p:cNvPicPr>
            <a:picLocks noChangeAspect="1"/>
          </p:cNvPicPr>
          <p:nvPr userDrawn="1"/>
        </p:nvPicPr>
        <p:blipFill>
          <a:blip r:embed="rId3"/>
          <a:stretch>
            <a:fillRect/>
          </a:stretch>
        </p:blipFill>
        <p:spPr>
          <a:xfrm>
            <a:off x="563595" y="4785008"/>
            <a:ext cx="2422734" cy="1457580"/>
          </a:xfrm>
          <a:prstGeom prst="rect">
            <a:avLst/>
          </a:prstGeom>
        </p:spPr>
      </p:pic>
    </p:spTree>
    <p:extLst>
      <p:ext uri="{BB962C8B-B14F-4D97-AF65-F5344CB8AC3E}">
        <p14:creationId xmlns:p14="http://schemas.microsoft.com/office/powerpoint/2010/main" val="5113927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ankYou_DarkGreen">
    <p:spTree>
      <p:nvGrpSpPr>
        <p:cNvPr id="1" name=""/>
        <p:cNvGrpSpPr/>
        <p:nvPr/>
      </p:nvGrpSpPr>
      <p:grpSpPr>
        <a:xfrm>
          <a:off x="0" y="0"/>
          <a:ext cx="0" cy="0"/>
          <a:chOff x="0" y="0"/>
          <a:chExt cx="0" cy="0"/>
        </a:xfrm>
      </p:grpSpPr>
      <p:pic>
        <p:nvPicPr>
          <p:cNvPr id="5" name="Picture 4" descr="A picture containing graphics&#10;&#10;Description automatically generated">
            <a:extLst>
              <a:ext uri="{FF2B5EF4-FFF2-40B4-BE49-F238E27FC236}">
                <a16:creationId xmlns:a16="http://schemas.microsoft.com/office/drawing/2014/main" id="{40640204-039B-BE0C-72BF-2E10CA1F37BD}"/>
              </a:ext>
            </a:extLst>
          </p:cNvPr>
          <p:cNvPicPr>
            <a:picLocks noChangeAspect="1"/>
          </p:cNvPicPr>
          <p:nvPr userDrawn="1"/>
        </p:nvPicPr>
        <p:blipFill>
          <a:blip r:embed="rId2"/>
          <a:stretch>
            <a:fillRect/>
          </a:stretch>
        </p:blipFill>
        <p:spPr>
          <a:xfrm>
            <a:off x="0" y="3483161"/>
            <a:ext cx="12192000" cy="3395159"/>
          </a:xfrm>
          <a:prstGeom prst="rect">
            <a:avLst/>
          </a:prstGeom>
        </p:spPr>
      </p:pic>
      <p:sp>
        <p:nvSpPr>
          <p:cNvPr id="10" name="Text Placeholder 9">
            <a:extLst>
              <a:ext uri="{FF2B5EF4-FFF2-40B4-BE49-F238E27FC236}">
                <a16:creationId xmlns:a16="http://schemas.microsoft.com/office/drawing/2014/main" id="{D6AD3F12-48BD-EA43-AFF7-1FEF3306FCA0}"/>
              </a:ext>
            </a:extLst>
          </p:cNvPr>
          <p:cNvSpPr>
            <a:spLocks noGrp="1"/>
          </p:cNvSpPr>
          <p:nvPr>
            <p:ph type="body" sz="quarter" idx="10" hasCustomPrompt="1"/>
          </p:nvPr>
        </p:nvSpPr>
        <p:spPr>
          <a:xfrm>
            <a:off x="1467535" y="1144434"/>
            <a:ext cx="9256929" cy="1206879"/>
          </a:xfrm>
          <a:prstGeom prst="rect">
            <a:avLst/>
          </a:prstGeom>
        </p:spPr>
        <p:txBody>
          <a:bodyPr/>
          <a:lstStyle>
            <a:lvl1pPr marL="0" indent="0" algn="ctr">
              <a:buNone/>
              <a:defRPr sz="2100" baseline="0">
                <a:solidFill>
                  <a:schemeClr val="tx1">
                    <a:lumMod val="50000"/>
                    <a:lumOff val="50000"/>
                  </a:schemeClr>
                </a:solidFill>
              </a:defRPr>
            </a:lvl1pPr>
          </a:lstStyle>
          <a:p>
            <a:r>
              <a:rPr lang="en-US">
                <a:solidFill>
                  <a:schemeClr val="tx1">
                    <a:lumMod val="50000"/>
                    <a:lumOff val="50000"/>
                  </a:schemeClr>
                </a:solidFill>
              </a:rPr>
              <a:t>To edit photo in this shape, right-click slide and select “Format Background” &gt; “Picture or texture fill” &gt; “Insert picture from File” &gt; select desired photo. Use the “</a:t>
            </a:r>
            <a:r>
              <a:rPr lang="en-US" b="1">
                <a:solidFill>
                  <a:schemeClr val="tx1">
                    <a:lumMod val="50000"/>
                    <a:lumOff val="50000"/>
                  </a:schemeClr>
                </a:solidFill>
              </a:rPr>
              <a:t>Offset” settings </a:t>
            </a:r>
            <a:r>
              <a:rPr lang="en-US">
                <a:solidFill>
                  <a:schemeClr val="tx1">
                    <a:lumMod val="50000"/>
                    <a:lumOff val="50000"/>
                  </a:schemeClr>
                </a:solidFill>
              </a:rPr>
              <a:t>to adjust the position of the picture. Delete this textbox before finishing slide.</a:t>
            </a:r>
          </a:p>
        </p:txBody>
      </p:sp>
      <p:sp>
        <p:nvSpPr>
          <p:cNvPr id="3" name="TextBox 2">
            <a:extLst>
              <a:ext uri="{FF2B5EF4-FFF2-40B4-BE49-F238E27FC236}">
                <a16:creationId xmlns:a16="http://schemas.microsoft.com/office/drawing/2014/main" id="{4B7B94CC-4272-CCD6-05E9-C4EF24313723}"/>
              </a:ext>
            </a:extLst>
          </p:cNvPr>
          <p:cNvSpPr txBox="1"/>
          <p:nvPr userDrawn="1"/>
        </p:nvSpPr>
        <p:spPr>
          <a:xfrm>
            <a:off x="7546694" y="5174365"/>
            <a:ext cx="4170361" cy="923330"/>
          </a:xfrm>
          <a:prstGeom prst="rect">
            <a:avLst/>
          </a:prstGeom>
          <a:noFill/>
        </p:spPr>
        <p:txBody>
          <a:bodyPr wrap="square" rtlCol="0">
            <a:spAutoFit/>
          </a:bodyPr>
          <a:lstStyle/>
          <a:p>
            <a:pPr lvl="0" algn="r"/>
            <a:r>
              <a:rPr lang="en-US" sz="5400" b="1" i="0" baseline="0">
                <a:solidFill>
                  <a:schemeClr val="bg1"/>
                </a:solidFill>
              </a:rPr>
              <a:t>Thank you</a:t>
            </a:r>
          </a:p>
        </p:txBody>
      </p:sp>
      <p:pic>
        <p:nvPicPr>
          <p:cNvPr id="9" name="Picture 8" descr="A picture containing text, font, graphics, logo&#10;&#10;Description automatically generated">
            <a:extLst>
              <a:ext uri="{FF2B5EF4-FFF2-40B4-BE49-F238E27FC236}">
                <a16:creationId xmlns:a16="http://schemas.microsoft.com/office/drawing/2014/main" id="{6F46CCD6-6207-A481-29A5-6311B923C1D4}"/>
              </a:ext>
            </a:extLst>
          </p:cNvPr>
          <p:cNvPicPr>
            <a:picLocks noChangeAspect="1"/>
          </p:cNvPicPr>
          <p:nvPr userDrawn="1"/>
        </p:nvPicPr>
        <p:blipFill>
          <a:blip r:embed="rId3"/>
          <a:stretch>
            <a:fillRect/>
          </a:stretch>
        </p:blipFill>
        <p:spPr>
          <a:xfrm>
            <a:off x="563595" y="4785008"/>
            <a:ext cx="2422734" cy="1457580"/>
          </a:xfrm>
          <a:prstGeom prst="rect">
            <a:avLst/>
          </a:prstGeom>
        </p:spPr>
      </p:pic>
    </p:spTree>
    <p:extLst>
      <p:ext uri="{BB962C8B-B14F-4D97-AF65-F5344CB8AC3E}">
        <p14:creationId xmlns:p14="http://schemas.microsoft.com/office/powerpoint/2010/main" val="26572675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C369B-DA52-2C4C-B58B-0B1FAA731197}"/>
              </a:ext>
            </a:extLst>
          </p:cNvPr>
          <p:cNvSpPr>
            <a:spLocks noGrp="1"/>
          </p:cNvSpPr>
          <p:nvPr>
            <p:ph type="title" hasCustomPrompt="1"/>
          </p:nvPr>
        </p:nvSpPr>
        <p:spPr>
          <a:xfrm>
            <a:off x="337159" y="365125"/>
            <a:ext cx="4673251" cy="2290393"/>
          </a:xfrm>
          <a:prstGeom prst="rect">
            <a:avLst/>
          </a:prstGeom>
        </p:spPr>
        <p:txBody>
          <a:bodyPr>
            <a:normAutofit/>
          </a:bodyPr>
          <a:lstStyle>
            <a:lvl1pPr>
              <a:defRPr/>
            </a:lvl1pPr>
          </a:lstStyle>
          <a:p>
            <a:r>
              <a:rPr lang="en-US"/>
              <a:t>Click to edit title (min. font size: 21pt)</a:t>
            </a:r>
          </a:p>
        </p:txBody>
      </p:sp>
      <p:sp>
        <p:nvSpPr>
          <p:cNvPr id="4" name="Chart Placeholder 3">
            <a:extLst>
              <a:ext uri="{FF2B5EF4-FFF2-40B4-BE49-F238E27FC236}">
                <a16:creationId xmlns:a16="http://schemas.microsoft.com/office/drawing/2014/main" id="{BFAB506F-D106-E646-9B1A-8F4ACAF61CCF}"/>
              </a:ext>
            </a:extLst>
          </p:cNvPr>
          <p:cNvSpPr>
            <a:spLocks noGrp="1"/>
          </p:cNvSpPr>
          <p:nvPr>
            <p:ph type="chart" sz="quarter" idx="10" hasCustomPrompt="1"/>
          </p:nvPr>
        </p:nvSpPr>
        <p:spPr>
          <a:xfrm>
            <a:off x="5448213" y="365125"/>
            <a:ext cx="6138863" cy="5884863"/>
          </a:xfrm>
          <a:prstGeom prst="rect">
            <a:avLst/>
          </a:prstGeom>
        </p:spPr>
        <p:txBody>
          <a:bodyPr/>
          <a:lstStyle>
            <a:lvl1pPr marL="0" indent="0">
              <a:buNone/>
              <a:defRPr/>
            </a:lvl1pPr>
          </a:lstStyle>
          <a:p>
            <a:r>
              <a:rPr lang="en-US"/>
              <a:t>Click to insert chart</a:t>
            </a:r>
          </a:p>
        </p:txBody>
      </p:sp>
      <p:sp>
        <p:nvSpPr>
          <p:cNvPr id="6" name="Text Placeholder 5">
            <a:extLst>
              <a:ext uri="{FF2B5EF4-FFF2-40B4-BE49-F238E27FC236}">
                <a16:creationId xmlns:a16="http://schemas.microsoft.com/office/drawing/2014/main" id="{ECD475D8-344D-7B4C-8F04-0797F1443664}"/>
              </a:ext>
            </a:extLst>
          </p:cNvPr>
          <p:cNvSpPr>
            <a:spLocks noGrp="1"/>
          </p:cNvSpPr>
          <p:nvPr>
            <p:ph type="body" sz="quarter" idx="11" hasCustomPrompt="1"/>
          </p:nvPr>
        </p:nvSpPr>
        <p:spPr>
          <a:xfrm>
            <a:off x="337159" y="2968517"/>
            <a:ext cx="4673251" cy="1803400"/>
          </a:xfrm>
          <a:prstGeom prst="rect">
            <a:avLst/>
          </a:prstGeom>
        </p:spPr>
        <p:txBody>
          <a:bodyPr>
            <a:normAutofit/>
          </a:bodyPr>
          <a:lstStyle>
            <a:lvl1pPr>
              <a:defRPr/>
            </a:lvl1pPr>
          </a:lstStyle>
          <a:p>
            <a:pPr lvl="0"/>
            <a:r>
              <a:rPr lang="en-US"/>
              <a:t>Click to edit text (min. font size: 21pt)</a:t>
            </a:r>
          </a:p>
          <a:p>
            <a:pPr lvl="1"/>
            <a:r>
              <a:rPr lang="en-US"/>
              <a:t>Second level</a:t>
            </a:r>
          </a:p>
          <a:p>
            <a:pPr lvl="2"/>
            <a:r>
              <a:rPr lang="en-US"/>
              <a:t>Third level</a:t>
            </a:r>
          </a:p>
        </p:txBody>
      </p:sp>
      <p:pic>
        <p:nvPicPr>
          <p:cNvPr id="24" name="Picture 23">
            <a:extLst>
              <a:ext uri="{FF2B5EF4-FFF2-40B4-BE49-F238E27FC236}">
                <a16:creationId xmlns:a16="http://schemas.microsoft.com/office/drawing/2014/main" id="{DF015DF8-D9D0-7445-959D-ADD516CC5D85}"/>
              </a:ext>
            </a:extLst>
          </p:cNvPr>
          <p:cNvPicPr>
            <a:picLocks noChangeAspect="1"/>
          </p:cNvPicPr>
          <p:nvPr userDrawn="1"/>
        </p:nvPicPr>
        <p:blipFill>
          <a:blip r:embed="rId2"/>
          <a:stretch>
            <a:fillRect/>
          </a:stretch>
        </p:blipFill>
        <p:spPr>
          <a:xfrm>
            <a:off x="11397520" y="6143517"/>
            <a:ext cx="607004" cy="607004"/>
          </a:xfrm>
          <a:prstGeom prst="rect">
            <a:avLst/>
          </a:prstGeom>
        </p:spPr>
      </p:pic>
      <p:sp>
        <p:nvSpPr>
          <p:cNvPr id="25" name="Slide Number Placeholder 5">
            <a:extLst>
              <a:ext uri="{FF2B5EF4-FFF2-40B4-BE49-F238E27FC236}">
                <a16:creationId xmlns:a16="http://schemas.microsoft.com/office/drawing/2014/main" id="{D800734D-96C9-3544-A2BF-215E0A1CFCC7}"/>
              </a:ext>
            </a:extLst>
          </p:cNvPr>
          <p:cNvSpPr txBox="1">
            <a:spLocks/>
          </p:cNvSpPr>
          <p:nvPr userDrawn="1"/>
        </p:nvSpPr>
        <p:spPr>
          <a:xfrm>
            <a:off x="10922484" y="6326369"/>
            <a:ext cx="4526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chemeClr val="tx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2"/>
              </a:solidFill>
              <a:effectLst/>
              <a:uLnTx/>
              <a:uFillTx/>
              <a:latin typeface="Arial" panose="020B0604020202020204"/>
              <a:ea typeface="+mn-ea"/>
              <a:cs typeface="+mn-cs"/>
            </a:endParaRPr>
          </a:p>
        </p:txBody>
      </p:sp>
      <p:sp>
        <p:nvSpPr>
          <p:cNvPr id="27" name="Text Placeholder 10">
            <a:extLst>
              <a:ext uri="{FF2B5EF4-FFF2-40B4-BE49-F238E27FC236}">
                <a16:creationId xmlns:a16="http://schemas.microsoft.com/office/drawing/2014/main" id="{603AD12F-5E66-1C4C-B51D-63B48ECCF80C}"/>
              </a:ext>
            </a:extLst>
          </p:cNvPr>
          <p:cNvSpPr>
            <a:spLocks noGrp="1"/>
          </p:cNvSpPr>
          <p:nvPr>
            <p:ph type="body" sz="quarter" idx="24"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Click to edit section for each slide; delete if not needed</a:t>
            </a:r>
          </a:p>
        </p:txBody>
      </p:sp>
    </p:spTree>
    <p:extLst>
      <p:ext uri="{BB962C8B-B14F-4D97-AF65-F5344CB8AC3E}">
        <p14:creationId xmlns:p14="http://schemas.microsoft.com/office/powerpoint/2010/main" val="2376784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JustCopy_Blue">
    <p:bg>
      <p:bgPr>
        <a:blipFill dpi="0" rotWithShape="1">
          <a:blip r:embed="rId2" cstate="email">
            <a:alphaModFix amt="6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D5E5-77B1-A74A-A3C4-BE7E76B73585}"/>
              </a:ext>
            </a:extLst>
          </p:cNvPr>
          <p:cNvSpPr>
            <a:spLocks noGrp="1"/>
          </p:cNvSpPr>
          <p:nvPr>
            <p:ph type="title" hasCustomPrompt="1"/>
          </p:nvPr>
        </p:nvSpPr>
        <p:spPr/>
        <p:txBody>
          <a:bodyPr/>
          <a:lstStyle>
            <a:lvl1pPr>
              <a:defRPr sz="4800">
                <a:solidFill>
                  <a:schemeClr val="accent4"/>
                </a:solidFill>
              </a:defRPr>
            </a:lvl1pPr>
          </a:lstStyle>
          <a:p>
            <a:r>
              <a:rPr lang="en-US"/>
              <a:t>Click to edit title</a:t>
            </a:r>
          </a:p>
        </p:txBody>
      </p:sp>
      <p:sp>
        <p:nvSpPr>
          <p:cNvPr id="6" name="Text Placeholder 5">
            <a:extLst>
              <a:ext uri="{FF2B5EF4-FFF2-40B4-BE49-F238E27FC236}">
                <a16:creationId xmlns:a16="http://schemas.microsoft.com/office/drawing/2014/main" id="{78388011-1210-AC4E-8FE4-5AC0261C8971}"/>
              </a:ext>
            </a:extLst>
          </p:cNvPr>
          <p:cNvSpPr>
            <a:spLocks noGrp="1"/>
          </p:cNvSpPr>
          <p:nvPr>
            <p:ph type="body" sz="quarter" idx="12" hasCustomPrompt="1"/>
          </p:nvPr>
        </p:nvSpPr>
        <p:spPr>
          <a:xfrm>
            <a:off x="430214" y="1514007"/>
            <a:ext cx="11331575" cy="4452078"/>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100">
                <a:solidFill>
                  <a:schemeClr val="tx1"/>
                </a:solidFill>
              </a:defRPr>
            </a:lvl4pPr>
            <a:lvl5pPr>
              <a:defRPr sz="2100">
                <a:solidFill>
                  <a:schemeClr val="tx1"/>
                </a:solidFill>
              </a:defRPr>
            </a:lvl5pPr>
          </a:lstStyle>
          <a:p>
            <a:pPr lvl="0"/>
            <a:r>
              <a:rPr lang="en-US"/>
              <a:t>Click to edit text (min. font size: 21pt)</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EA0549D3-672F-E54F-9E18-EC7E3E3ADB1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97521" y="6143517"/>
            <a:ext cx="607004" cy="607004"/>
          </a:xfrm>
          <a:prstGeom prst="rect">
            <a:avLst/>
          </a:prstGeom>
        </p:spPr>
      </p:pic>
      <p:sp>
        <p:nvSpPr>
          <p:cNvPr id="8" name="Slide Number Placeholder 5">
            <a:extLst>
              <a:ext uri="{FF2B5EF4-FFF2-40B4-BE49-F238E27FC236}">
                <a16:creationId xmlns:a16="http://schemas.microsoft.com/office/drawing/2014/main" id="{951DCCDA-3608-104E-B61F-95AE27D59CB6}"/>
              </a:ext>
            </a:extLst>
          </p:cNvPr>
          <p:cNvSpPr txBox="1">
            <a:spLocks/>
          </p:cNvSpPr>
          <p:nvPr userDrawn="1"/>
        </p:nvSpPr>
        <p:spPr>
          <a:xfrm>
            <a:off x="10922485" y="6326371"/>
            <a:ext cx="45265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
        <p:nvSpPr>
          <p:cNvPr id="10" name="Text Placeholder 10">
            <a:extLst>
              <a:ext uri="{FF2B5EF4-FFF2-40B4-BE49-F238E27FC236}">
                <a16:creationId xmlns:a16="http://schemas.microsoft.com/office/drawing/2014/main" id="{1D8952F3-EE97-C144-AFEE-DBE473BBC0F6}"/>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Click to edit section</a:t>
            </a:r>
          </a:p>
        </p:txBody>
      </p:sp>
    </p:spTree>
    <p:extLst>
      <p:ext uri="{BB962C8B-B14F-4D97-AF65-F5344CB8AC3E}">
        <p14:creationId xmlns:p14="http://schemas.microsoft.com/office/powerpoint/2010/main" val="17427737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88D4D-6D80-A345-A1D2-3CDD270C69AE}"/>
              </a:ext>
            </a:extLst>
          </p:cNvPr>
          <p:cNvSpPr>
            <a:spLocks noGrp="1"/>
          </p:cNvSpPr>
          <p:nvPr>
            <p:ph type="title" hasCustomPrompt="1"/>
          </p:nvPr>
        </p:nvSpPr>
        <p:spPr/>
        <p:txBody>
          <a:bodyPr/>
          <a:lstStyle/>
          <a:p>
            <a:r>
              <a:rPr lang="en-US"/>
              <a:t>Click to edit title</a:t>
            </a:r>
          </a:p>
        </p:txBody>
      </p:sp>
      <p:sp>
        <p:nvSpPr>
          <p:cNvPr id="5" name="Text Placeholder 4">
            <a:extLst>
              <a:ext uri="{FF2B5EF4-FFF2-40B4-BE49-F238E27FC236}">
                <a16:creationId xmlns:a16="http://schemas.microsoft.com/office/drawing/2014/main" id="{B5B056A3-053C-9F44-8680-9A4D4E4F62D2}"/>
              </a:ext>
            </a:extLst>
          </p:cNvPr>
          <p:cNvSpPr>
            <a:spLocks noGrp="1"/>
          </p:cNvSpPr>
          <p:nvPr>
            <p:ph type="body" sz="quarter" idx="10" hasCustomPrompt="1"/>
          </p:nvPr>
        </p:nvSpPr>
        <p:spPr>
          <a:xfrm>
            <a:off x="420756" y="1412785"/>
            <a:ext cx="10317265" cy="2312050"/>
          </a:xfrm>
          <a:prstGeom prst="rect">
            <a:avLst/>
          </a:prstGeom>
        </p:spPr>
        <p:txBody>
          <a:bodyPr>
            <a:normAutofit/>
          </a:bodyPr>
          <a:lstStyle>
            <a:lvl1pPr marL="0" indent="0">
              <a:buNone/>
              <a:defRPr sz="2800">
                <a:solidFill>
                  <a:schemeClr val="tx2"/>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Click to edit text (min. font size: 21pt)</a:t>
            </a:r>
          </a:p>
        </p:txBody>
      </p:sp>
      <p:sp>
        <p:nvSpPr>
          <p:cNvPr id="7" name="Text Placeholder 4">
            <a:extLst>
              <a:ext uri="{FF2B5EF4-FFF2-40B4-BE49-F238E27FC236}">
                <a16:creationId xmlns:a16="http://schemas.microsoft.com/office/drawing/2014/main" id="{7E4E58A7-237C-7646-BF0C-4DAB732DD1A6}"/>
              </a:ext>
            </a:extLst>
          </p:cNvPr>
          <p:cNvSpPr>
            <a:spLocks noGrp="1"/>
          </p:cNvSpPr>
          <p:nvPr>
            <p:ph type="body" sz="quarter" idx="11" hasCustomPrompt="1"/>
          </p:nvPr>
        </p:nvSpPr>
        <p:spPr>
          <a:xfrm>
            <a:off x="578224" y="4734209"/>
            <a:ext cx="2608729" cy="1841403"/>
          </a:xfrm>
          <a:prstGeom prst="rect">
            <a:avLst/>
          </a:prstGeom>
        </p:spPr>
        <p:txBody>
          <a:bodyPr>
            <a:normAutofit/>
          </a:bodyPr>
          <a:lstStyle>
            <a:lvl1pPr marL="0" indent="0">
              <a:buNone/>
              <a:defRPr sz="2100">
                <a:solidFill>
                  <a:schemeClr val="tx2"/>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Click to edit text (min. font size: 21pt)</a:t>
            </a:r>
          </a:p>
        </p:txBody>
      </p:sp>
      <p:sp>
        <p:nvSpPr>
          <p:cNvPr id="11" name="Text Placeholder 4">
            <a:extLst>
              <a:ext uri="{FF2B5EF4-FFF2-40B4-BE49-F238E27FC236}">
                <a16:creationId xmlns:a16="http://schemas.microsoft.com/office/drawing/2014/main" id="{665FDBE0-2208-A146-82D3-E15B2724DE26}"/>
              </a:ext>
            </a:extLst>
          </p:cNvPr>
          <p:cNvSpPr>
            <a:spLocks noGrp="1"/>
          </p:cNvSpPr>
          <p:nvPr>
            <p:ph type="body" sz="quarter" idx="13" hasCustomPrompt="1"/>
          </p:nvPr>
        </p:nvSpPr>
        <p:spPr>
          <a:xfrm>
            <a:off x="3388659" y="4734209"/>
            <a:ext cx="2608729" cy="1841403"/>
          </a:xfrm>
          <a:prstGeom prst="rect">
            <a:avLst/>
          </a:prstGeom>
        </p:spPr>
        <p:txBody>
          <a:bodyPr>
            <a:normAutofit/>
          </a:bodyPr>
          <a:lstStyle>
            <a:lvl1pPr marL="0" indent="0">
              <a:buNone/>
              <a:defRPr sz="2100">
                <a:solidFill>
                  <a:schemeClr val="tx2"/>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Click to edit text (min. font size: 21pt)</a:t>
            </a:r>
          </a:p>
        </p:txBody>
      </p:sp>
      <p:sp>
        <p:nvSpPr>
          <p:cNvPr id="14" name="Text Placeholder 4">
            <a:extLst>
              <a:ext uri="{FF2B5EF4-FFF2-40B4-BE49-F238E27FC236}">
                <a16:creationId xmlns:a16="http://schemas.microsoft.com/office/drawing/2014/main" id="{0DE928D5-A7DC-9A4C-9467-AE30E1187B91}"/>
              </a:ext>
            </a:extLst>
          </p:cNvPr>
          <p:cNvSpPr>
            <a:spLocks noGrp="1"/>
          </p:cNvSpPr>
          <p:nvPr>
            <p:ph type="body" sz="quarter" idx="15" hasCustomPrompt="1"/>
          </p:nvPr>
        </p:nvSpPr>
        <p:spPr>
          <a:xfrm>
            <a:off x="6212541" y="4734209"/>
            <a:ext cx="2608729" cy="1841403"/>
          </a:xfrm>
          <a:prstGeom prst="rect">
            <a:avLst/>
          </a:prstGeom>
        </p:spPr>
        <p:txBody>
          <a:bodyPr>
            <a:normAutofit/>
          </a:bodyPr>
          <a:lstStyle>
            <a:lvl1pPr marL="0" indent="0">
              <a:buNone/>
              <a:defRPr sz="2100">
                <a:solidFill>
                  <a:schemeClr val="tx2"/>
                </a:solidFill>
              </a:defRPr>
            </a:lvl1pPr>
            <a:lvl2pPr marL="457200" indent="0">
              <a:buNone/>
              <a:defRPr sz="2800"/>
            </a:lvl2pPr>
            <a:lvl3pPr marL="914400" indent="0">
              <a:buNone/>
              <a:defRPr sz="2800"/>
            </a:lvl3pPr>
            <a:lvl4pPr marL="1371600" indent="0">
              <a:buNone/>
              <a:defRPr sz="2800"/>
            </a:lvl4pPr>
            <a:lvl5pPr marL="1828800" indent="0">
              <a:buNone/>
              <a:defRPr sz="2800"/>
            </a:lvl5pPr>
          </a:lstStyle>
          <a:p>
            <a:pPr lvl="0"/>
            <a:r>
              <a:rPr lang="en-US"/>
              <a:t>Click to edit text (min. font size: 21pt)</a:t>
            </a:r>
          </a:p>
        </p:txBody>
      </p:sp>
      <p:pic>
        <p:nvPicPr>
          <p:cNvPr id="22" name="Picture 21">
            <a:extLst>
              <a:ext uri="{FF2B5EF4-FFF2-40B4-BE49-F238E27FC236}">
                <a16:creationId xmlns:a16="http://schemas.microsoft.com/office/drawing/2014/main" id="{80C89847-1D87-1D44-9BEB-FDD8E9AA1713}"/>
              </a:ext>
            </a:extLst>
          </p:cNvPr>
          <p:cNvPicPr>
            <a:picLocks noChangeAspect="1"/>
          </p:cNvPicPr>
          <p:nvPr userDrawn="1"/>
        </p:nvPicPr>
        <p:blipFill>
          <a:blip r:embed="rId2"/>
          <a:stretch>
            <a:fillRect/>
          </a:stretch>
        </p:blipFill>
        <p:spPr>
          <a:xfrm>
            <a:off x="11397520" y="6143517"/>
            <a:ext cx="607004" cy="607004"/>
          </a:xfrm>
          <a:prstGeom prst="rect">
            <a:avLst/>
          </a:prstGeom>
        </p:spPr>
      </p:pic>
      <p:sp>
        <p:nvSpPr>
          <p:cNvPr id="23" name="Slide Number Placeholder 5">
            <a:extLst>
              <a:ext uri="{FF2B5EF4-FFF2-40B4-BE49-F238E27FC236}">
                <a16:creationId xmlns:a16="http://schemas.microsoft.com/office/drawing/2014/main" id="{06022111-9FF6-D043-B32D-E5C4F305EFA5}"/>
              </a:ext>
            </a:extLst>
          </p:cNvPr>
          <p:cNvSpPr txBox="1">
            <a:spLocks/>
          </p:cNvSpPr>
          <p:nvPr userDrawn="1"/>
        </p:nvSpPr>
        <p:spPr>
          <a:xfrm>
            <a:off x="10922484" y="6326369"/>
            <a:ext cx="4526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chemeClr val="tx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2"/>
              </a:solidFill>
              <a:effectLst/>
              <a:uLnTx/>
              <a:uFillTx/>
              <a:latin typeface="Arial" panose="020B0604020202020204"/>
              <a:ea typeface="+mn-ea"/>
              <a:cs typeface="+mn-cs"/>
            </a:endParaRPr>
          </a:p>
        </p:txBody>
      </p:sp>
      <p:sp>
        <p:nvSpPr>
          <p:cNvPr id="25" name="Text Placeholder 10">
            <a:extLst>
              <a:ext uri="{FF2B5EF4-FFF2-40B4-BE49-F238E27FC236}">
                <a16:creationId xmlns:a16="http://schemas.microsoft.com/office/drawing/2014/main" id="{E0CFDD99-2FDB-9A47-BB97-359D9B6732F2}"/>
              </a:ext>
            </a:extLst>
          </p:cNvPr>
          <p:cNvSpPr>
            <a:spLocks noGrp="1"/>
          </p:cNvSpPr>
          <p:nvPr>
            <p:ph type="body" sz="quarter" idx="24"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Click to edit section for each slide; delete if not needed</a:t>
            </a:r>
          </a:p>
        </p:txBody>
      </p:sp>
    </p:spTree>
    <p:extLst>
      <p:ext uri="{BB962C8B-B14F-4D97-AF65-F5344CB8AC3E}">
        <p14:creationId xmlns:p14="http://schemas.microsoft.com/office/powerpoint/2010/main" val="2623724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nfographicPhotoBackground_Light">
    <p:bg>
      <p:bgPr>
        <a:solidFill>
          <a:schemeClr val="bg2"/>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43E9FBD-4D8C-9F4A-987A-2C850C7D76D1}"/>
              </a:ext>
            </a:extLst>
          </p:cNvPr>
          <p:cNvSpPr>
            <a:spLocks noGrp="1"/>
          </p:cNvSpPr>
          <p:nvPr>
            <p:ph type="body" sz="quarter" idx="10" hasCustomPrompt="1"/>
          </p:nvPr>
        </p:nvSpPr>
        <p:spPr>
          <a:xfrm>
            <a:off x="443193" y="1236382"/>
            <a:ext cx="3658160" cy="470647"/>
          </a:xfrm>
          <a:prstGeom prst="rect">
            <a:avLst/>
          </a:prstGeom>
        </p:spPr>
        <p:txBody>
          <a:bodyPr>
            <a:noAutofit/>
          </a:bodyPr>
          <a:lstStyle>
            <a:lvl1pPr marL="0" indent="0" algn="l">
              <a:buNone/>
              <a:defRPr sz="2800" b="1">
                <a:solidFill>
                  <a:schemeClr val="tx2"/>
                </a:solidFill>
                <a:latin typeface="+mj-lt"/>
              </a:defRPr>
            </a:lvl1pPr>
            <a:lvl2pPr marL="457200" indent="0" algn="l">
              <a:buNone/>
              <a:defRPr sz="2800">
                <a:solidFill>
                  <a:schemeClr val="bg1"/>
                </a:solidFill>
              </a:defRPr>
            </a:lvl2pPr>
            <a:lvl3pPr marL="914400" indent="0" algn="l">
              <a:buNone/>
              <a:defRPr sz="2800">
                <a:solidFill>
                  <a:schemeClr val="bg1"/>
                </a:solidFill>
              </a:defRPr>
            </a:lvl3pPr>
            <a:lvl4pPr marL="1371600" indent="0" algn="l">
              <a:buNone/>
              <a:defRPr sz="2800">
                <a:solidFill>
                  <a:schemeClr val="bg1"/>
                </a:solidFill>
              </a:defRPr>
            </a:lvl4pPr>
            <a:lvl5pPr marL="1828800" indent="0" algn="l">
              <a:buNone/>
              <a:defRPr sz="2800">
                <a:solidFill>
                  <a:schemeClr val="bg1"/>
                </a:solidFill>
              </a:defRPr>
            </a:lvl5pPr>
          </a:lstStyle>
          <a:p>
            <a:pPr lvl="0"/>
            <a:r>
              <a:rPr lang="en-US"/>
              <a:t>Click to edit header</a:t>
            </a:r>
          </a:p>
        </p:txBody>
      </p:sp>
      <p:sp>
        <p:nvSpPr>
          <p:cNvPr id="7" name="Text Placeholder 5">
            <a:extLst>
              <a:ext uri="{FF2B5EF4-FFF2-40B4-BE49-F238E27FC236}">
                <a16:creationId xmlns:a16="http://schemas.microsoft.com/office/drawing/2014/main" id="{AEB3D3F0-1CDA-C54C-A9FD-3431B0EE0F05}"/>
              </a:ext>
            </a:extLst>
          </p:cNvPr>
          <p:cNvSpPr>
            <a:spLocks noGrp="1"/>
          </p:cNvSpPr>
          <p:nvPr>
            <p:ph type="body" sz="quarter" idx="11" hasCustomPrompt="1"/>
          </p:nvPr>
        </p:nvSpPr>
        <p:spPr>
          <a:xfrm>
            <a:off x="443193" y="1787711"/>
            <a:ext cx="3658160" cy="291876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100" b="0">
                <a:solidFill>
                  <a:schemeClr val="tx1"/>
                </a:solidFill>
                <a:latin typeface="+mn-lt"/>
              </a:defRPr>
            </a:lvl1pPr>
            <a:lvl2pPr marL="457200" indent="0" algn="l">
              <a:buNone/>
              <a:defRPr sz="2800">
                <a:solidFill>
                  <a:schemeClr val="bg1"/>
                </a:solidFill>
              </a:defRPr>
            </a:lvl2pPr>
            <a:lvl3pPr marL="914400" indent="0" algn="l">
              <a:buNone/>
              <a:defRPr sz="2800">
                <a:solidFill>
                  <a:schemeClr val="bg1"/>
                </a:solidFill>
              </a:defRPr>
            </a:lvl3pPr>
            <a:lvl4pPr marL="1371600" indent="0" algn="l">
              <a:buNone/>
              <a:defRPr sz="2800">
                <a:solidFill>
                  <a:schemeClr val="bg1"/>
                </a:solidFill>
              </a:defRPr>
            </a:lvl4pPr>
            <a:lvl5pPr marL="1828800" indent="0" algn="l">
              <a:buNone/>
              <a:defRPr sz="28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(min. font size: 21pt). To add background photo, right-click slide and select “Format Background” &gt; “Picture or texture fill” &gt; “Insert picture from File” &gt; select desired photo. Use the </a:t>
            </a:r>
            <a:r>
              <a:rPr lang="en-US" b="1"/>
              <a:t>“Offset” settings</a:t>
            </a:r>
            <a:r>
              <a:rPr lang="en-US" b="0"/>
              <a:t> to adjust the position of the picture.</a:t>
            </a:r>
            <a:endParaRPr lang="en-US"/>
          </a:p>
        </p:txBody>
      </p:sp>
      <p:sp>
        <p:nvSpPr>
          <p:cNvPr id="9" name="Text Placeholder 9">
            <a:extLst>
              <a:ext uri="{FF2B5EF4-FFF2-40B4-BE49-F238E27FC236}">
                <a16:creationId xmlns:a16="http://schemas.microsoft.com/office/drawing/2014/main" id="{2A8639DC-6060-F94E-877D-1554B6072512}"/>
              </a:ext>
            </a:extLst>
          </p:cNvPr>
          <p:cNvSpPr>
            <a:spLocks noGrp="1"/>
          </p:cNvSpPr>
          <p:nvPr>
            <p:ph type="body" sz="quarter" idx="13" hasCustomPrompt="1"/>
          </p:nvPr>
        </p:nvSpPr>
        <p:spPr>
          <a:xfrm>
            <a:off x="5015287" y="1787711"/>
            <a:ext cx="3039501" cy="981075"/>
          </a:xfrm>
          <a:prstGeom prst="rect">
            <a:avLst/>
          </a:prstGeom>
        </p:spPr>
        <p:txBody>
          <a:bodyPr/>
          <a:lstStyle>
            <a:lvl1pPr marL="0" indent="0" algn="l">
              <a:buNone/>
              <a:defRPr sz="2100">
                <a:solidFill>
                  <a:schemeClr val="tx1"/>
                </a:solidFill>
              </a:defRPr>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text (min. font size: 21pt)</a:t>
            </a:r>
          </a:p>
        </p:txBody>
      </p:sp>
      <p:sp>
        <p:nvSpPr>
          <p:cNvPr id="10" name="Text Placeholder 9">
            <a:extLst>
              <a:ext uri="{FF2B5EF4-FFF2-40B4-BE49-F238E27FC236}">
                <a16:creationId xmlns:a16="http://schemas.microsoft.com/office/drawing/2014/main" id="{77CF1D0C-D1BD-B04E-89EC-442EB78E984A}"/>
              </a:ext>
            </a:extLst>
          </p:cNvPr>
          <p:cNvSpPr>
            <a:spLocks noGrp="1"/>
          </p:cNvSpPr>
          <p:nvPr>
            <p:ph type="body" sz="quarter" idx="14" hasCustomPrompt="1"/>
          </p:nvPr>
        </p:nvSpPr>
        <p:spPr>
          <a:xfrm>
            <a:off x="5015287" y="1236382"/>
            <a:ext cx="3039501" cy="470647"/>
          </a:xfrm>
          <a:prstGeom prst="rect">
            <a:avLst/>
          </a:prstGeom>
        </p:spPr>
        <p:txBody>
          <a:bodyPr>
            <a:normAutofit/>
          </a:bodyPr>
          <a:lstStyle>
            <a:lvl1pPr marL="0" indent="0" algn="l">
              <a:buNone/>
              <a:defRPr sz="2800" b="1">
                <a:solidFill>
                  <a:schemeClr val="tx2"/>
                </a:solidFill>
              </a:defRPr>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header</a:t>
            </a:r>
          </a:p>
        </p:txBody>
      </p:sp>
      <p:sp>
        <p:nvSpPr>
          <p:cNvPr id="12" name="Text Placeholder 9">
            <a:extLst>
              <a:ext uri="{FF2B5EF4-FFF2-40B4-BE49-F238E27FC236}">
                <a16:creationId xmlns:a16="http://schemas.microsoft.com/office/drawing/2014/main" id="{4E603554-0C4E-754F-9F31-E4512F7FA117}"/>
              </a:ext>
            </a:extLst>
          </p:cNvPr>
          <p:cNvSpPr>
            <a:spLocks noGrp="1"/>
          </p:cNvSpPr>
          <p:nvPr>
            <p:ph type="body" sz="quarter" idx="16" hasCustomPrompt="1"/>
          </p:nvPr>
        </p:nvSpPr>
        <p:spPr>
          <a:xfrm>
            <a:off x="5015287" y="3549275"/>
            <a:ext cx="3039501" cy="981075"/>
          </a:xfrm>
          <a:prstGeom prst="rect">
            <a:avLst/>
          </a:prstGeom>
        </p:spPr>
        <p:txBody>
          <a:bodyPr/>
          <a:lstStyle>
            <a:lvl1pPr marL="0" indent="0" algn="l">
              <a:buNone/>
              <a:defRPr sz="2100">
                <a:solidFill>
                  <a:schemeClr val="tx1"/>
                </a:solidFill>
              </a:defRPr>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text (min. font size: 21pt)</a:t>
            </a:r>
          </a:p>
        </p:txBody>
      </p:sp>
      <p:sp>
        <p:nvSpPr>
          <p:cNvPr id="13" name="Text Placeholder 9">
            <a:extLst>
              <a:ext uri="{FF2B5EF4-FFF2-40B4-BE49-F238E27FC236}">
                <a16:creationId xmlns:a16="http://schemas.microsoft.com/office/drawing/2014/main" id="{450AB7A3-157D-754D-8C66-B93EAA2F6E85}"/>
              </a:ext>
            </a:extLst>
          </p:cNvPr>
          <p:cNvSpPr>
            <a:spLocks noGrp="1"/>
          </p:cNvSpPr>
          <p:nvPr>
            <p:ph type="body" sz="quarter" idx="17" hasCustomPrompt="1"/>
          </p:nvPr>
        </p:nvSpPr>
        <p:spPr>
          <a:xfrm>
            <a:off x="5015287" y="2997946"/>
            <a:ext cx="3039501" cy="470647"/>
          </a:xfrm>
          <a:prstGeom prst="rect">
            <a:avLst/>
          </a:prstGeom>
        </p:spPr>
        <p:txBody>
          <a:bodyPr>
            <a:normAutofit/>
          </a:bodyPr>
          <a:lstStyle>
            <a:lvl1pPr marL="0" indent="0" algn="l">
              <a:buNone/>
              <a:defRPr sz="2800" b="1">
                <a:solidFill>
                  <a:schemeClr val="tx2"/>
                </a:solidFill>
              </a:defRPr>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header</a:t>
            </a:r>
          </a:p>
        </p:txBody>
      </p:sp>
      <p:sp>
        <p:nvSpPr>
          <p:cNvPr id="15" name="Text Placeholder 9">
            <a:extLst>
              <a:ext uri="{FF2B5EF4-FFF2-40B4-BE49-F238E27FC236}">
                <a16:creationId xmlns:a16="http://schemas.microsoft.com/office/drawing/2014/main" id="{8EB6D4B0-5873-434E-96C9-75D2C1E85262}"/>
              </a:ext>
            </a:extLst>
          </p:cNvPr>
          <p:cNvSpPr>
            <a:spLocks noGrp="1"/>
          </p:cNvSpPr>
          <p:nvPr>
            <p:ph type="body" sz="quarter" idx="19" hasCustomPrompt="1"/>
          </p:nvPr>
        </p:nvSpPr>
        <p:spPr>
          <a:xfrm>
            <a:off x="8793910" y="1787711"/>
            <a:ext cx="3039501" cy="981075"/>
          </a:xfrm>
          <a:prstGeom prst="rect">
            <a:avLst/>
          </a:prstGeom>
        </p:spPr>
        <p:txBody>
          <a:bodyPr/>
          <a:lstStyle>
            <a:lvl1pPr marL="0" indent="0" algn="l">
              <a:buNone/>
              <a:defRPr sz="2100">
                <a:solidFill>
                  <a:schemeClr val="tx1"/>
                </a:solidFill>
              </a:defRPr>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text (min. font size: 21pt)</a:t>
            </a:r>
          </a:p>
        </p:txBody>
      </p:sp>
      <p:sp>
        <p:nvSpPr>
          <p:cNvPr id="16" name="Text Placeholder 9">
            <a:extLst>
              <a:ext uri="{FF2B5EF4-FFF2-40B4-BE49-F238E27FC236}">
                <a16:creationId xmlns:a16="http://schemas.microsoft.com/office/drawing/2014/main" id="{103A0D7B-8E4B-8D4C-BB5B-4567C8191F84}"/>
              </a:ext>
            </a:extLst>
          </p:cNvPr>
          <p:cNvSpPr>
            <a:spLocks noGrp="1"/>
          </p:cNvSpPr>
          <p:nvPr>
            <p:ph type="body" sz="quarter" idx="20" hasCustomPrompt="1"/>
          </p:nvPr>
        </p:nvSpPr>
        <p:spPr>
          <a:xfrm>
            <a:off x="8793910" y="1236382"/>
            <a:ext cx="3039501" cy="470647"/>
          </a:xfrm>
          <a:prstGeom prst="rect">
            <a:avLst/>
          </a:prstGeom>
        </p:spPr>
        <p:txBody>
          <a:bodyPr>
            <a:normAutofit/>
          </a:bodyPr>
          <a:lstStyle>
            <a:lvl1pPr marL="0" indent="0" algn="l">
              <a:buNone/>
              <a:defRPr sz="2800" b="1">
                <a:solidFill>
                  <a:schemeClr val="tx2"/>
                </a:solidFill>
              </a:defRPr>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header</a:t>
            </a:r>
          </a:p>
        </p:txBody>
      </p:sp>
      <p:sp>
        <p:nvSpPr>
          <p:cNvPr id="18" name="Text Placeholder 9">
            <a:extLst>
              <a:ext uri="{FF2B5EF4-FFF2-40B4-BE49-F238E27FC236}">
                <a16:creationId xmlns:a16="http://schemas.microsoft.com/office/drawing/2014/main" id="{2E3AEA65-7F23-624A-9238-35DC99E668ED}"/>
              </a:ext>
            </a:extLst>
          </p:cNvPr>
          <p:cNvSpPr>
            <a:spLocks noGrp="1"/>
          </p:cNvSpPr>
          <p:nvPr>
            <p:ph type="body" sz="quarter" idx="22" hasCustomPrompt="1"/>
          </p:nvPr>
        </p:nvSpPr>
        <p:spPr>
          <a:xfrm>
            <a:off x="8793910" y="3549275"/>
            <a:ext cx="3039501" cy="981075"/>
          </a:xfrm>
          <a:prstGeom prst="rect">
            <a:avLst/>
          </a:prstGeom>
        </p:spPr>
        <p:txBody>
          <a:bodyPr/>
          <a:lstStyle>
            <a:lvl1pPr marL="0" indent="0" algn="l">
              <a:buNone/>
              <a:defRPr sz="2100">
                <a:solidFill>
                  <a:schemeClr val="tx1"/>
                </a:solidFill>
              </a:defRPr>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text (min. font size: 21pt)</a:t>
            </a:r>
          </a:p>
        </p:txBody>
      </p:sp>
      <p:sp>
        <p:nvSpPr>
          <p:cNvPr id="19" name="Text Placeholder 9">
            <a:extLst>
              <a:ext uri="{FF2B5EF4-FFF2-40B4-BE49-F238E27FC236}">
                <a16:creationId xmlns:a16="http://schemas.microsoft.com/office/drawing/2014/main" id="{05CE2A59-9BAB-5640-A713-43E201F936CF}"/>
              </a:ext>
            </a:extLst>
          </p:cNvPr>
          <p:cNvSpPr>
            <a:spLocks noGrp="1"/>
          </p:cNvSpPr>
          <p:nvPr>
            <p:ph type="body" sz="quarter" idx="23" hasCustomPrompt="1"/>
          </p:nvPr>
        </p:nvSpPr>
        <p:spPr>
          <a:xfrm>
            <a:off x="8793910" y="2997946"/>
            <a:ext cx="3039501" cy="470647"/>
          </a:xfrm>
          <a:prstGeom prst="rect">
            <a:avLst/>
          </a:prstGeom>
        </p:spPr>
        <p:txBody>
          <a:bodyPr>
            <a:normAutofit/>
          </a:bodyPr>
          <a:lstStyle>
            <a:lvl1pPr marL="0" indent="0" algn="l">
              <a:buNone/>
              <a:defRPr sz="2800" b="1">
                <a:solidFill>
                  <a:schemeClr val="tx2"/>
                </a:solidFill>
              </a:defRPr>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header</a:t>
            </a:r>
          </a:p>
        </p:txBody>
      </p:sp>
      <p:sp>
        <p:nvSpPr>
          <p:cNvPr id="31" name="Picture Placeholder 7">
            <a:extLst>
              <a:ext uri="{FF2B5EF4-FFF2-40B4-BE49-F238E27FC236}">
                <a16:creationId xmlns:a16="http://schemas.microsoft.com/office/drawing/2014/main" id="{36A7CF0D-6DD3-9B49-8CAB-9B46B4C923F2}"/>
              </a:ext>
            </a:extLst>
          </p:cNvPr>
          <p:cNvSpPr>
            <a:spLocks noGrp="1"/>
          </p:cNvSpPr>
          <p:nvPr>
            <p:ph type="pic" sz="quarter" idx="25" hasCustomPrompt="1"/>
          </p:nvPr>
        </p:nvSpPr>
        <p:spPr>
          <a:xfrm>
            <a:off x="4410089" y="1209767"/>
            <a:ext cx="525462" cy="523875"/>
          </a:xfrm>
          <a:prstGeom prst="rect">
            <a:avLst/>
          </a:prstGeom>
        </p:spPr>
        <p:txBody>
          <a:bodyPr/>
          <a:lstStyle>
            <a:lvl1pPr marL="0" indent="0">
              <a:buNone/>
              <a:defRPr sz="1400" baseline="0">
                <a:solidFill>
                  <a:schemeClr val="tx1"/>
                </a:solidFill>
              </a:defRPr>
            </a:lvl1pPr>
          </a:lstStyle>
          <a:p>
            <a:r>
              <a:rPr lang="en-US"/>
              <a:t>Add icon</a:t>
            </a:r>
          </a:p>
        </p:txBody>
      </p:sp>
      <p:sp>
        <p:nvSpPr>
          <p:cNvPr id="33" name="Picture Placeholder 7">
            <a:extLst>
              <a:ext uri="{FF2B5EF4-FFF2-40B4-BE49-F238E27FC236}">
                <a16:creationId xmlns:a16="http://schemas.microsoft.com/office/drawing/2014/main" id="{AD0D551A-884F-5B43-B736-E3FF8AADEE95}"/>
              </a:ext>
            </a:extLst>
          </p:cNvPr>
          <p:cNvSpPr>
            <a:spLocks noGrp="1"/>
          </p:cNvSpPr>
          <p:nvPr>
            <p:ph type="pic" sz="quarter" idx="26" hasCustomPrompt="1"/>
          </p:nvPr>
        </p:nvSpPr>
        <p:spPr>
          <a:xfrm>
            <a:off x="4410089" y="2971331"/>
            <a:ext cx="525462" cy="523875"/>
          </a:xfrm>
          <a:prstGeom prst="rect">
            <a:avLst/>
          </a:prstGeom>
        </p:spPr>
        <p:txBody>
          <a:bodyPr/>
          <a:lstStyle>
            <a:lvl1pPr marL="0" indent="0">
              <a:buNone/>
              <a:defRPr sz="1400" baseline="0">
                <a:solidFill>
                  <a:schemeClr val="tx1"/>
                </a:solidFill>
              </a:defRPr>
            </a:lvl1pPr>
          </a:lstStyle>
          <a:p>
            <a:r>
              <a:rPr lang="en-US"/>
              <a:t>Add icon</a:t>
            </a:r>
          </a:p>
        </p:txBody>
      </p:sp>
      <p:sp>
        <p:nvSpPr>
          <p:cNvPr id="36" name="Picture Placeholder 7">
            <a:extLst>
              <a:ext uri="{FF2B5EF4-FFF2-40B4-BE49-F238E27FC236}">
                <a16:creationId xmlns:a16="http://schemas.microsoft.com/office/drawing/2014/main" id="{5B8BC687-2D4F-BC48-8D84-E812C2317EB6}"/>
              </a:ext>
            </a:extLst>
          </p:cNvPr>
          <p:cNvSpPr>
            <a:spLocks noGrp="1"/>
          </p:cNvSpPr>
          <p:nvPr>
            <p:ph type="pic" sz="quarter" idx="27" hasCustomPrompt="1"/>
          </p:nvPr>
        </p:nvSpPr>
        <p:spPr>
          <a:xfrm>
            <a:off x="8188713" y="1209767"/>
            <a:ext cx="525462" cy="523875"/>
          </a:xfrm>
          <a:prstGeom prst="rect">
            <a:avLst/>
          </a:prstGeom>
        </p:spPr>
        <p:txBody>
          <a:bodyPr/>
          <a:lstStyle>
            <a:lvl1pPr marL="0" indent="0">
              <a:buNone/>
              <a:defRPr sz="1400" baseline="0">
                <a:solidFill>
                  <a:schemeClr val="tx1"/>
                </a:solidFill>
              </a:defRPr>
            </a:lvl1pPr>
          </a:lstStyle>
          <a:p>
            <a:r>
              <a:rPr lang="en-US"/>
              <a:t>Add icon</a:t>
            </a:r>
          </a:p>
        </p:txBody>
      </p:sp>
      <p:sp>
        <p:nvSpPr>
          <p:cNvPr id="37" name="Picture Placeholder 7">
            <a:extLst>
              <a:ext uri="{FF2B5EF4-FFF2-40B4-BE49-F238E27FC236}">
                <a16:creationId xmlns:a16="http://schemas.microsoft.com/office/drawing/2014/main" id="{C04D149E-173A-834E-A99C-C6670A2F555F}"/>
              </a:ext>
            </a:extLst>
          </p:cNvPr>
          <p:cNvSpPr>
            <a:spLocks noGrp="1"/>
          </p:cNvSpPr>
          <p:nvPr>
            <p:ph type="pic" sz="quarter" idx="28" hasCustomPrompt="1"/>
          </p:nvPr>
        </p:nvSpPr>
        <p:spPr>
          <a:xfrm>
            <a:off x="8188713" y="2971331"/>
            <a:ext cx="525462" cy="523875"/>
          </a:xfrm>
          <a:prstGeom prst="rect">
            <a:avLst/>
          </a:prstGeom>
        </p:spPr>
        <p:txBody>
          <a:bodyPr/>
          <a:lstStyle>
            <a:lvl1pPr marL="0" indent="0">
              <a:buNone/>
              <a:defRPr sz="1400" baseline="0">
                <a:solidFill>
                  <a:schemeClr val="tx1"/>
                </a:solidFill>
              </a:defRPr>
            </a:lvl1pPr>
          </a:lstStyle>
          <a:p>
            <a:r>
              <a:rPr lang="en-US"/>
              <a:t>Add icon</a:t>
            </a:r>
          </a:p>
        </p:txBody>
      </p:sp>
      <p:sp>
        <p:nvSpPr>
          <p:cNvPr id="8" name="Text Placeholder 10">
            <a:extLst>
              <a:ext uri="{FF2B5EF4-FFF2-40B4-BE49-F238E27FC236}">
                <a16:creationId xmlns:a16="http://schemas.microsoft.com/office/drawing/2014/main" id="{34EB4093-E549-01AA-D79B-F186BE365C7D}"/>
              </a:ext>
            </a:extLst>
          </p:cNvPr>
          <p:cNvSpPr>
            <a:spLocks noGrp="1"/>
          </p:cNvSpPr>
          <p:nvPr>
            <p:ph type="body" sz="quarter" idx="24" hasCustomPrompt="1"/>
          </p:nvPr>
        </p:nvSpPr>
        <p:spPr>
          <a:xfrm>
            <a:off x="6724535" y="6381944"/>
            <a:ext cx="4164012" cy="275334"/>
          </a:xfrm>
          <a:prstGeom prst="rect">
            <a:avLst/>
          </a:prstGeom>
        </p:spPr>
        <p:txBody>
          <a:bodyPr/>
          <a:lstStyle>
            <a:lvl1pPr marL="0" indent="0" algn="r">
              <a:buNone/>
              <a:defRPr sz="1200" b="0" baseline="0">
                <a:solidFill>
                  <a:schemeClr val="bg1"/>
                </a:solidFill>
              </a:defRPr>
            </a:lvl1pPr>
          </a:lstStyle>
          <a:p>
            <a:pPr lvl="0"/>
            <a:r>
              <a:rPr lang="en-US"/>
              <a:t>Click to edit section for each slide; delete if not needed</a:t>
            </a:r>
          </a:p>
        </p:txBody>
      </p:sp>
    </p:spTree>
    <p:extLst>
      <p:ext uri="{BB962C8B-B14F-4D97-AF65-F5344CB8AC3E}">
        <p14:creationId xmlns:p14="http://schemas.microsoft.com/office/powerpoint/2010/main" val="13067340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nfographicPhotoBackground_Dark">
    <p:bg>
      <p:bgPr>
        <a:solidFill>
          <a:schemeClr val="tx2"/>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43E9FBD-4D8C-9F4A-987A-2C850C7D76D1}"/>
              </a:ext>
            </a:extLst>
          </p:cNvPr>
          <p:cNvSpPr>
            <a:spLocks noGrp="1"/>
          </p:cNvSpPr>
          <p:nvPr>
            <p:ph type="body" sz="quarter" idx="10" hasCustomPrompt="1"/>
          </p:nvPr>
        </p:nvSpPr>
        <p:spPr>
          <a:xfrm>
            <a:off x="443193" y="1236382"/>
            <a:ext cx="3658160" cy="470647"/>
          </a:xfrm>
          <a:prstGeom prst="rect">
            <a:avLst/>
          </a:prstGeom>
        </p:spPr>
        <p:txBody>
          <a:bodyPr>
            <a:noAutofit/>
          </a:bodyPr>
          <a:lstStyle>
            <a:lvl1pPr marL="0" indent="0" algn="l">
              <a:buNone/>
              <a:defRPr sz="2800" b="1">
                <a:solidFill>
                  <a:schemeClr val="bg1"/>
                </a:solidFill>
                <a:latin typeface="+mj-lt"/>
              </a:defRPr>
            </a:lvl1pPr>
            <a:lvl2pPr marL="457200" indent="0" algn="l">
              <a:buNone/>
              <a:defRPr sz="2800">
                <a:solidFill>
                  <a:schemeClr val="bg1"/>
                </a:solidFill>
              </a:defRPr>
            </a:lvl2pPr>
            <a:lvl3pPr marL="914400" indent="0" algn="l">
              <a:buNone/>
              <a:defRPr sz="2800">
                <a:solidFill>
                  <a:schemeClr val="bg1"/>
                </a:solidFill>
              </a:defRPr>
            </a:lvl3pPr>
            <a:lvl4pPr marL="1371600" indent="0" algn="l">
              <a:buNone/>
              <a:defRPr sz="2800">
                <a:solidFill>
                  <a:schemeClr val="bg1"/>
                </a:solidFill>
              </a:defRPr>
            </a:lvl4pPr>
            <a:lvl5pPr marL="1828800" indent="0" algn="l">
              <a:buNone/>
              <a:defRPr sz="2800">
                <a:solidFill>
                  <a:schemeClr val="bg1"/>
                </a:solidFill>
              </a:defRPr>
            </a:lvl5pPr>
          </a:lstStyle>
          <a:p>
            <a:pPr lvl="0"/>
            <a:r>
              <a:rPr lang="en-US"/>
              <a:t>Click to edit header</a:t>
            </a:r>
          </a:p>
        </p:txBody>
      </p:sp>
      <p:sp>
        <p:nvSpPr>
          <p:cNvPr id="7" name="Text Placeholder 5">
            <a:extLst>
              <a:ext uri="{FF2B5EF4-FFF2-40B4-BE49-F238E27FC236}">
                <a16:creationId xmlns:a16="http://schemas.microsoft.com/office/drawing/2014/main" id="{AEB3D3F0-1CDA-C54C-A9FD-3431B0EE0F05}"/>
              </a:ext>
            </a:extLst>
          </p:cNvPr>
          <p:cNvSpPr>
            <a:spLocks noGrp="1"/>
          </p:cNvSpPr>
          <p:nvPr>
            <p:ph type="body" sz="quarter" idx="11" hasCustomPrompt="1"/>
          </p:nvPr>
        </p:nvSpPr>
        <p:spPr>
          <a:xfrm>
            <a:off x="443193" y="1787711"/>
            <a:ext cx="3658160" cy="291876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100" b="0">
                <a:solidFill>
                  <a:schemeClr val="bg1"/>
                </a:solidFill>
                <a:latin typeface="+mn-lt"/>
              </a:defRPr>
            </a:lvl1pPr>
            <a:lvl2pPr marL="457200" indent="0" algn="l">
              <a:buNone/>
              <a:defRPr sz="2800">
                <a:solidFill>
                  <a:schemeClr val="bg1"/>
                </a:solidFill>
              </a:defRPr>
            </a:lvl2pPr>
            <a:lvl3pPr marL="914400" indent="0" algn="l">
              <a:buNone/>
              <a:defRPr sz="2800">
                <a:solidFill>
                  <a:schemeClr val="bg1"/>
                </a:solidFill>
              </a:defRPr>
            </a:lvl3pPr>
            <a:lvl4pPr marL="1371600" indent="0" algn="l">
              <a:buNone/>
              <a:defRPr sz="2800">
                <a:solidFill>
                  <a:schemeClr val="bg1"/>
                </a:solidFill>
              </a:defRPr>
            </a:lvl4pPr>
            <a:lvl5pPr marL="1828800" indent="0" algn="l">
              <a:buNone/>
              <a:defRPr sz="28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(min. font size: 21pt).  To add background photo, right-click slide and select “Format Background” &gt; “Picture or texture fill” &gt; “Insert picture from File” &gt; select desired photo. Use the </a:t>
            </a:r>
            <a:r>
              <a:rPr lang="en-US" b="1"/>
              <a:t>“Offset” settings</a:t>
            </a:r>
            <a:r>
              <a:rPr lang="en-US" b="0"/>
              <a:t> to adjust the position of the picture.</a:t>
            </a:r>
            <a:endParaRPr lang="en-US"/>
          </a:p>
        </p:txBody>
      </p:sp>
      <p:sp>
        <p:nvSpPr>
          <p:cNvPr id="9" name="Text Placeholder 9">
            <a:extLst>
              <a:ext uri="{FF2B5EF4-FFF2-40B4-BE49-F238E27FC236}">
                <a16:creationId xmlns:a16="http://schemas.microsoft.com/office/drawing/2014/main" id="{2A8639DC-6060-F94E-877D-1554B6072512}"/>
              </a:ext>
            </a:extLst>
          </p:cNvPr>
          <p:cNvSpPr>
            <a:spLocks noGrp="1"/>
          </p:cNvSpPr>
          <p:nvPr>
            <p:ph type="body" sz="quarter" idx="13" hasCustomPrompt="1"/>
          </p:nvPr>
        </p:nvSpPr>
        <p:spPr>
          <a:xfrm>
            <a:off x="5015287" y="1787711"/>
            <a:ext cx="3039501" cy="981075"/>
          </a:xfrm>
          <a:prstGeom prst="rect">
            <a:avLst/>
          </a:prstGeom>
        </p:spPr>
        <p:txBody>
          <a:bodyPr/>
          <a:lstStyle>
            <a:lvl1pPr marL="0" indent="0" algn="l">
              <a:buNone/>
              <a:defRPr sz="2100">
                <a:solidFill>
                  <a:schemeClr val="bg1"/>
                </a:solidFill>
              </a:defRPr>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text (min. font size: 21pt)</a:t>
            </a:r>
          </a:p>
        </p:txBody>
      </p:sp>
      <p:sp>
        <p:nvSpPr>
          <p:cNvPr id="10" name="Text Placeholder 9">
            <a:extLst>
              <a:ext uri="{FF2B5EF4-FFF2-40B4-BE49-F238E27FC236}">
                <a16:creationId xmlns:a16="http://schemas.microsoft.com/office/drawing/2014/main" id="{77CF1D0C-D1BD-B04E-89EC-442EB78E984A}"/>
              </a:ext>
            </a:extLst>
          </p:cNvPr>
          <p:cNvSpPr>
            <a:spLocks noGrp="1"/>
          </p:cNvSpPr>
          <p:nvPr>
            <p:ph type="body" sz="quarter" idx="14" hasCustomPrompt="1"/>
          </p:nvPr>
        </p:nvSpPr>
        <p:spPr>
          <a:xfrm>
            <a:off x="5015287" y="1236382"/>
            <a:ext cx="3039501" cy="470647"/>
          </a:xfrm>
          <a:prstGeom prst="rect">
            <a:avLst/>
          </a:prstGeom>
        </p:spPr>
        <p:txBody>
          <a:bodyPr>
            <a:normAutofit/>
          </a:bodyPr>
          <a:lstStyle>
            <a:lvl1pPr marL="0" indent="0" algn="l">
              <a:buNone/>
              <a:defRPr sz="2800" b="1">
                <a:solidFill>
                  <a:schemeClr val="bg1"/>
                </a:solidFill>
              </a:defRPr>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header</a:t>
            </a:r>
          </a:p>
        </p:txBody>
      </p:sp>
      <p:sp>
        <p:nvSpPr>
          <p:cNvPr id="12" name="Text Placeholder 9">
            <a:extLst>
              <a:ext uri="{FF2B5EF4-FFF2-40B4-BE49-F238E27FC236}">
                <a16:creationId xmlns:a16="http://schemas.microsoft.com/office/drawing/2014/main" id="{4E603554-0C4E-754F-9F31-E4512F7FA117}"/>
              </a:ext>
            </a:extLst>
          </p:cNvPr>
          <p:cNvSpPr>
            <a:spLocks noGrp="1"/>
          </p:cNvSpPr>
          <p:nvPr>
            <p:ph type="body" sz="quarter" idx="16" hasCustomPrompt="1"/>
          </p:nvPr>
        </p:nvSpPr>
        <p:spPr>
          <a:xfrm>
            <a:off x="5015287" y="3549275"/>
            <a:ext cx="3039501" cy="981075"/>
          </a:xfrm>
          <a:prstGeom prst="rect">
            <a:avLst/>
          </a:prstGeom>
        </p:spPr>
        <p:txBody>
          <a:bodyPr/>
          <a:lstStyle>
            <a:lvl1pPr marL="0" indent="0" algn="l">
              <a:buNone/>
              <a:defRPr sz="2100">
                <a:solidFill>
                  <a:schemeClr val="bg1"/>
                </a:solidFill>
              </a:defRPr>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text (min. font size: 21pt)</a:t>
            </a:r>
          </a:p>
        </p:txBody>
      </p:sp>
      <p:sp>
        <p:nvSpPr>
          <p:cNvPr id="13" name="Text Placeholder 9">
            <a:extLst>
              <a:ext uri="{FF2B5EF4-FFF2-40B4-BE49-F238E27FC236}">
                <a16:creationId xmlns:a16="http://schemas.microsoft.com/office/drawing/2014/main" id="{450AB7A3-157D-754D-8C66-B93EAA2F6E85}"/>
              </a:ext>
            </a:extLst>
          </p:cNvPr>
          <p:cNvSpPr>
            <a:spLocks noGrp="1"/>
          </p:cNvSpPr>
          <p:nvPr>
            <p:ph type="body" sz="quarter" idx="17" hasCustomPrompt="1"/>
          </p:nvPr>
        </p:nvSpPr>
        <p:spPr>
          <a:xfrm>
            <a:off x="5015287" y="2997946"/>
            <a:ext cx="3039501" cy="470647"/>
          </a:xfrm>
          <a:prstGeom prst="rect">
            <a:avLst/>
          </a:prstGeom>
        </p:spPr>
        <p:txBody>
          <a:bodyPr>
            <a:normAutofit/>
          </a:bodyPr>
          <a:lstStyle>
            <a:lvl1pPr marL="0" indent="0" algn="l">
              <a:buNone/>
              <a:defRPr sz="2800" b="1">
                <a:solidFill>
                  <a:schemeClr val="bg1"/>
                </a:solidFill>
              </a:defRPr>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header</a:t>
            </a:r>
          </a:p>
        </p:txBody>
      </p:sp>
      <p:sp>
        <p:nvSpPr>
          <p:cNvPr id="15" name="Text Placeholder 9">
            <a:extLst>
              <a:ext uri="{FF2B5EF4-FFF2-40B4-BE49-F238E27FC236}">
                <a16:creationId xmlns:a16="http://schemas.microsoft.com/office/drawing/2014/main" id="{8EB6D4B0-5873-434E-96C9-75D2C1E85262}"/>
              </a:ext>
            </a:extLst>
          </p:cNvPr>
          <p:cNvSpPr>
            <a:spLocks noGrp="1"/>
          </p:cNvSpPr>
          <p:nvPr>
            <p:ph type="body" sz="quarter" idx="19" hasCustomPrompt="1"/>
          </p:nvPr>
        </p:nvSpPr>
        <p:spPr>
          <a:xfrm>
            <a:off x="8793910" y="1787711"/>
            <a:ext cx="3039501" cy="981075"/>
          </a:xfrm>
          <a:prstGeom prst="rect">
            <a:avLst/>
          </a:prstGeom>
        </p:spPr>
        <p:txBody>
          <a:bodyPr/>
          <a:lstStyle>
            <a:lvl1pPr marL="0" indent="0" algn="l">
              <a:buNone/>
              <a:defRPr sz="2100">
                <a:solidFill>
                  <a:schemeClr val="bg1"/>
                </a:solidFill>
              </a:defRPr>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text (min. font size: 21pt)</a:t>
            </a:r>
          </a:p>
        </p:txBody>
      </p:sp>
      <p:sp>
        <p:nvSpPr>
          <p:cNvPr id="16" name="Text Placeholder 9">
            <a:extLst>
              <a:ext uri="{FF2B5EF4-FFF2-40B4-BE49-F238E27FC236}">
                <a16:creationId xmlns:a16="http://schemas.microsoft.com/office/drawing/2014/main" id="{103A0D7B-8E4B-8D4C-BB5B-4567C8191F84}"/>
              </a:ext>
            </a:extLst>
          </p:cNvPr>
          <p:cNvSpPr>
            <a:spLocks noGrp="1"/>
          </p:cNvSpPr>
          <p:nvPr>
            <p:ph type="body" sz="quarter" idx="20" hasCustomPrompt="1"/>
          </p:nvPr>
        </p:nvSpPr>
        <p:spPr>
          <a:xfrm>
            <a:off x="8793910" y="1236382"/>
            <a:ext cx="3039501" cy="470647"/>
          </a:xfrm>
          <a:prstGeom prst="rect">
            <a:avLst/>
          </a:prstGeom>
        </p:spPr>
        <p:txBody>
          <a:bodyPr>
            <a:normAutofit/>
          </a:bodyPr>
          <a:lstStyle>
            <a:lvl1pPr marL="0" indent="0" algn="l">
              <a:buNone/>
              <a:defRPr sz="2800" b="1">
                <a:solidFill>
                  <a:schemeClr val="bg1"/>
                </a:solidFill>
              </a:defRPr>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header</a:t>
            </a:r>
          </a:p>
        </p:txBody>
      </p:sp>
      <p:sp>
        <p:nvSpPr>
          <p:cNvPr id="18" name="Text Placeholder 9">
            <a:extLst>
              <a:ext uri="{FF2B5EF4-FFF2-40B4-BE49-F238E27FC236}">
                <a16:creationId xmlns:a16="http://schemas.microsoft.com/office/drawing/2014/main" id="{2E3AEA65-7F23-624A-9238-35DC99E668ED}"/>
              </a:ext>
            </a:extLst>
          </p:cNvPr>
          <p:cNvSpPr>
            <a:spLocks noGrp="1"/>
          </p:cNvSpPr>
          <p:nvPr>
            <p:ph type="body" sz="quarter" idx="22" hasCustomPrompt="1"/>
          </p:nvPr>
        </p:nvSpPr>
        <p:spPr>
          <a:xfrm>
            <a:off x="8793910" y="3549275"/>
            <a:ext cx="3039501" cy="981075"/>
          </a:xfrm>
          <a:prstGeom prst="rect">
            <a:avLst/>
          </a:prstGeom>
        </p:spPr>
        <p:txBody>
          <a:bodyPr/>
          <a:lstStyle>
            <a:lvl1pPr marL="0" indent="0" algn="l">
              <a:buNone/>
              <a:defRPr sz="2100">
                <a:solidFill>
                  <a:schemeClr val="bg1"/>
                </a:solidFill>
              </a:defRPr>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text (min. font size: 21pt)</a:t>
            </a:r>
          </a:p>
        </p:txBody>
      </p:sp>
      <p:sp>
        <p:nvSpPr>
          <p:cNvPr id="19" name="Text Placeholder 9">
            <a:extLst>
              <a:ext uri="{FF2B5EF4-FFF2-40B4-BE49-F238E27FC236}">
                <a16:creationId xmlns:a16="http://schemas.microsoft.com/office/drawing/2014/main" id="{05CE2A59-9BAB-5640-A713-43E201F936CF}"/>
              </a:ext>
            </a:extLst>
          </p:cNvPr>
          <p:cNvSpPr>
            <a:spLocks noGrp="1"/>
          </p:cNvSpPr>
          <p:nvPr>
            <p:ph type="body" sz="quarter" idx="23" hasCustomPrompt="1"/>
          </p:nvPr>
        </p:nvSpPr>
        <p:spPr>
          <a:xfrm>
            <a:off x="8793910" y="2997946"/>
            <a:ext cx="3039501" cy="470647"/>
          </a:xfrm>
          <a:prstGeom prst="rect">
            <a:avLst/>
          </a:prstGeom>
        </p:spPr>
        <p:txBody>
          <a:bodyPr>
            <a:normAutofit/>
          </a:bodyPr>
          <a:lstStyle>
            <a:lvl1pPr marL="0" indent="0" algn="l">
              <a:buNone/>
              <a:defRPr sz="2800" b="1">
                <a:solidFill>
                  <a:schemeClr val="bg1"/>
                </a:solidFill>
              </a:defRPr>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header</a:t>
            </a:r>
          </a:p>
        </p:txBody>
      </p:sp>
      <p:sp>
        <p:nvSpPr>
          <p:cNvPr id="31" name="Picture Placeholder 7">
            <a:extLst>
              <a:ext uri="{FF2B5EF4-FFF2-40B4-BE49-F238E27FC236}">
                <a16:creationId xmlns:a16="http://schemas.microsoft.com/office/drawing/2014/main" id="{36A7CF0D-6DD3-9B49-8CAB-9B46B4C923F2}"/>
              </a:ext>
            </a:extLst>
          </p:cNvPr>
          <p:cNvSpPr>
            <a:spLocks noGrp="1"/>
          </p:cNvSpPr>
          <p:nvPr>
            <p:ph type="pic" sz="quarter" idx="25" hasCustomPrompt="1"/>
          </p:nvPr>
        </p:nvSpPr>
        <p:spPr>
          <a:xfrm>
            <a:off x="4410089" y="1209767"/>
            <a:ext cx="525462" cy="523875"/>
          </a:xfrm>
          <a:prstGeom prst="rect">
            <a:avLst/>
          </a:prstGeom>
        </p:spPr>
        <p:txBody>
          <a:bodyPr/>
          <a:lstStyle>
            <a:lvl1pPr marL="0" indent="0">
              <a:buNone/>
              <a:defRPr sz="1400">
                <a:solidFill>
                  <a:schemeClr val="bg1"/>
                </a:solidFill>
              </a:defRPr>
            </a:lvl1pPr>
          </a:lstStyle>
          <a:p>
            <a:r>
              <a:rPr lang="en-US"/>
              <a:t>Add icon</a:t>
            </a:r>
          </a:p>
        </p:txBody>
      </p:sp>
      <p:sp>
        <p:nvSpPr>
          <p:cNvPr id="33" name="Picture Placeholder 7">
            <a:extLst>
              <a:ext uri="{FF2B5EF4-FFF2-40B4-BE49-F238E27FC236}">
                <a16:creationId xmlns:a16="http://schemas.microsoft.com/office/drawing/2014/main" id="{AD0D551A-884F-5B43-B736-E3FF8AADEE95}"/>
              </a:ext>
            </a:extLst>
          </p:cNvPr>
          <p:cNvSpPr>
            <a:spLocks noGrp="1"/>
          </p:cNvSpPr>
          <p:nvPr>
            <p:ph type="pic" sz="quarter" idx="26" hasCustomPrompt="1"/>
          </p:nvPr>
        </p:nvSpPr>
        <p:spPr>
          <a:xfrm>
            <a:off x="4410089" y="2971331"/>
            <a:ext cx="525462" cy="523875"/>
          </a:xfrm>
          <a:prstGeom prst="rect">
            <a:avLst/>
          </a:prstGeom>
        </p:spPr>
        <p:txBody>
          <a:bodyPr/>
          <a:lstStyle>
            <a:lvl1pPr marL="0" indent="0">
              <a:buNone/>
              <a:defRPr sz="1400">
                <a:solidFill>
                  <a:schemeClr val="bg1"/>
                </a:solidFill>
              </a:defRPr>
            </a:lvl1pPr>
          </a:lstStyle>
          <a:p>
            <a:r>
              <a:rPr lang="en-US"/>
              <a:t>Add icon</a:t>
            </a:r>
          </a:p>
        </p:txBody>
      </p:sp>
      <p:sp>
        <p:nvSpPr>
          <p:cNvPr id="36" name="Picture Placeholder 7">
            <a:extLst>
              <a:ext uri="{FF2B5EF4-FFF2-40B4-BE49-F238E27FC236}">
                <a16:creationId xmlns:a16="http://schemas.microsoft.com/office/drawing/2014/main" id="{5B8BC687-2D4F-BC48-8D84-E812C2317EB6}"/>
              </a:ext>
            </a:extLst>
          </p:cNvPr>
          <p:cNvSpPr>
            <a:spLocks noGrp="1"/>
          </p:cNvSpPr>
          <p:nvPr>
            <p:ph type="pic" sz="quarter" idx="27" hasCustomPrompt="1"/>
          </p:nvPr>
        </p:nvSpPr>
        <p:spPr>
          <a:xfrm>
            <a:off x="8188713" y="1209767"/>
            <a:ext cx="525462" cy="523875"/>
          </a:xfrm>
          <a:prstGeom prst="rect">
            <a:avLst/>
          </a:prstGeom>
        </p:spPr>
        <p:txBody>
          <a:bodyPr/>
          <a:lstStyle>
            <a:lvl1pPr marL="0" indent="0">
              <a:buNone/>
              <a:defRPr sz="1400">
                <a:solidFill>
                  <a:schemeClr val="bg1"/>
                </a:solidFill>
              </a:defRPr>
            </a:lvl1pPr>
          </a:lstStyle>
          <a:p>
            <a:r>
              <a:rPr lang="en-US"/>
              <a:t>Add icon</a:t>
            </a:r>
          </a:p>
        </p:txBody>
      </p:sp>
      <p:sp>
        <p:nvSpPr>
          <p:cNvPr id="37" name="Picture Placeholder 7">
            <a:extLst>
              <a:ext uri="{FF2B5EF4-FFF2-40B4-BE49-F238E27FC236}">
                <a16:creationId xmlns:a16="http://schemas.microsoft.com/office/drawing/2014/main" id="{C04D149E-173A-834E-A99C-C6670A2F555F}"/>
              </a:ext>
            </a:extLst>
          </p:cNvPr>
          <p:cNvSpPr>
            <a:spLocks noGrp="1"/>
          </p:cNvSpPr>
          <p:nvPr>
            <p:ph type="pic" sz="quarter" idx="28" hasCustomPrompt="1"/>
          </p:nvPr>
        </p:nvSpPr>
        <p:spPr>
          <a:xfrm>
            <a:off x="8188713" y="2971331"/>
            <a:ext cx="525462" cy="523875"/>
          </a:xfrm>
          <a:prstGeom prst="rect">
            <a:avLst/>
          </a:prstGeom>
        </p:spPr>
        <p:txBody>
          <a:bodyPr/>
          <a:lstStyle>
            <a:lvl1pPr marL="0" indent="0">
              <a:buNone/>
              <a:defRPr sz="1400">
                <a:solidFill>
                  <a:schemeClr val="bg1"/>
                </a:solidFill>
              </a:defRPr>
            </a:lvl1pPr>
          </a:lstStyle>
          <a:p>
            <a:r>
              <a:rPr lang="en-US"/>
              <a:t>Add icon</a:t>
            </a:r>
          </a:p>
        </p:txBody>
      </p:sp>
      <p:sp>
        <p:nvSpPr>
          <p:cNvPr id="8" name="Text Placeholder 10">
            <a:extLst>
              <a:ext uri="{FF2B5EF4-FFF2-40B4-BE49-F238E27FC236}">
                <a16:creationId xmlns:a16="http://schemas.microsoft.com/office/drawing/2014/main" id="{21C0F348-DF13-A990-7C68-D0224CBEF35D}"/>
              </a:ext>
            </a:extLst>
          </p:cNvPr>
          <p:cNvSpPr>
            <a:spLocks noGrp="1"/>
          </p:cNvSpPr>
          <p:nvPr>
            <p:ph type="body" sz="quarter" idx="24" hasCustomPrompt="1"/>
          </p:nvPr>
        </p:nvSpPr>
        <p:spPr>
          <a:xfrm>
            <a:off x="6724535" y="6381944"/>
            <a:ext cx="4164012" cy="275334"/>
          </a:xfrm>
          <a:prstGeom prst="rect">
            <a:avLst/>
          </a:prstGeom>
        </p:spPr>
        <p:txBody>
          <a:bodyPr/>
          <a:lstStyle>
            <a:lvl1pPr marL="0" indent="0" algn="r">
              <a:buNone/>
              <a:defRPr sz="1200" b="0" baseline="0">
                <a:solidFill>
                  <a:schemeClr val="tx1"/>
                </a:solidFill>
              </a:defRPr>
            </a:lvl1pPr>
          </a:lstStyle>
          <a:p>
            <a:pPr lvl="0"/>
            <a:r>
              <a:rPr lang="en-US"/>
              <a:t>Click to edit section for each slide; delete if not needed</a:t>
            </a:r>
          </a:p>
        </p:txBody>
      </p:sp>
    </p:spTree>
    <p:extLst>
      <p:ext uri="{BB962C8B-B14F-4D97-AF65-F5344CB8AC3E}">
        <p14:creationId xmlns:p14="http://schemas.microsoft.com/office/powerpoint/2010/main" val="18770489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nfographicPhotoLef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85EDAC-5C5A-7045-9C00-9ACDE9471E79}"/>
              </a:ext>
            </a:extLst>
          </p:cNvPr>
          <p:cNvPicPr>
            <a:picLocks noChangeAspect="1"/>
          </p:cNvPicPr>
          <p:nvPr userDrawn="1"/>
        </p:nvPicPr>
        <p:blipFill>
          <a:blip r:embed="rId2"/>
          <a:stretch>
            <a:fillRect/>
          </a:stretch>
        </p:blipFill>
        <p:spPr>
          <a:xfrm>
            <a:off x="3222885" y="0"/>
            <a:ext cx="8969115" cy="6884609"/>
          </a:xfrm>
          <a:prstGeom prst="rect">
            <a:avLst/>
          </a:prstGeom>
        </p:spPr>
      </p:pic>
      <p:sp>
        <p:nvSpPr>
          <p:cNvPr id="8" name="Picture Placeholder 7">
            <a:extLst>
              <a:ext uri="{FF2B5EF4-FFF2-40B4-BE49-F238E27FC236}">
                <a16:creationId xmlns:a16="http://schemas.microsoft.com/office/drawing/2014/main" id="{8CD221AD-84F2-DB4B-A623-7C7FF32CEED8}"/>
              </a:ext>
            </a:extLst>
          </p:cNvPr>
          <p:cNvSpPr>
            <a:spLocks noGrp="1"/>
          </p:cNvSpPr>
          <p:nvPr>
            <p:ph type="pic" sz="quarter" idx="11" hasCustomPrompt="1"/>
          </p:nvPr>
        </p:nvSpPr>
        <p:spPr>
          <a:xfrm>
            <a:off x="4208463" y="1196975"/>
            <a:ext cx="525462" cy="523875"/>
          </a:xfrm>
          <a:prstGeom prst="rect">
            <a:avLst/>
          </a:prstGeom>
        </p:spPr>
        <p:txBody>
          <a:bodyPr/>
          <a:lstStyle>
            <a:lvl1pPr marL="0" indent="0">
              <a:buNone/>
              <a:defRPr sz="1400"/>
            </a:lvl1pPr>
          </a:lstStyle>
          <a:p>
            <a:r>
              <a:rPr lang="en-US"/>
              <a:t>Add icon</a:t>
            </a:r>
          </a:p>
        </p:txBody>
      </p:sp>
      <p:sp>
        <p:nvSpPr>
          <p:cNvPr id="10" name="Text Placeholder 9">
            <a:extLst>
              <a:ext uri="{FF2B5EF4-FFF2-40B4-BE49-F238E27FC236}">
                <a16:creationId xmlns:a16="http://schemas.microsoft.com/office/drawing/2014/main" id="{FCA0D505-4F2A-B049-AA86-85907CA01641}"/>
              </a:ext>
            </a:extLst>
          </p:cNvPr>
          <p:cNvSpPr>
            <a:spLocks noGrp="1"/>
          </p:cNvSpPr>
          <p:nvPr>
            <p:ph type="body" sz="quarter" idx="12" hasCustomPrompt="1"/>
          </p:nvPr>
        </p:nvSpPr>
        <p:spPr>
          <a:xfrm>
            <a:off x="4208463" y="2366963"/>
            <a:ext cx="3402012" cy="981075"/>
          </a:xfrm>
          <a:prstGeom prst="rect">
            <a:avLst/>
          </a:prstGeom>
        </p:spPr>
        <p:txBody>
          <a:bodyPr/>
          <a:lstStyle>
            <a:lvl1pPr marL="0" indent="0" algn="l">
              <a:buNone/>
              <a:defRPr sz="2100"/>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text (min. font size: 21pt)</a:t>
            </a:r>
          </a:p>
        </p:txBody>
      </p:sp>
      <p:sp>
        <p:nvSpPr>
          <p:cNvPr id="11" name="Text Placeholder 9">
            <a:extLst>
              <a:ext uri="{FF2B5EF4-FFF2-40B4-BE49-F238E27FC236}">
                <a16:creationId xmlns:a16="http://schemas.microsoft.com/office/drawing/2014/main" id="{74284D0D-6B08-DB44-B168-76300A8E89C0}"/>
              </a:ext>
            </a:extLst>
          </p:cNvPr>
          <p:cNvSpPr>
            <a:spLocks noGrp="1"/>
          </p:cNvSpPr>
          <p:nvPr>
            <p:ph type="body" sz="quarter" idx="13" hasCustomPrompt="1"/>
          </p:nvPr>
        </p:nvSpPr>
        <p:spPr>
          <a:xfrm>
            <a:off x="4208463" y="1815634"/>
            <a:ext cx="3402012" cy="470647"/>
          </a:xfrm>
          <a:prstGeom prst="rect">
            <a:avLst/>
          </a:prstGeom>
        </p:spPr>
        <p:txBody>
          <a:bodyPr/>
          <a:lstStyle>
            <a:lvl1pPr marL="0" indent="0" algn="l">
              <a:buNone/>
              <a:defRPr sz="2800">
                <a:solidFill>
                  <a:schemeClr val="accent3"/>
                </a:solidFill>
              </a:defRPr>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header</a:t>
            </a:r>
          </a:p>
        </p:txBody>
      </p:sp>
      <p:sp>
        <p:nvSpPr>
          <p:cNvPr id="13" name="Picture Placeholder 7">
            <a:extLst>
              <a:ext uri="{FF2B5EF4-FFF2-40B4-BE49-F238E27FC236}">
                <a16:creationId xmlns:a16="http://schemas.microsoft.com/office/drawing/2014/main" id="{1E83940A-A1F1-BA4B-8161-3A7F891935FB}"/>
              </a:ext>
            </a:extLst>
          </p:cNvPr>
          <p:cNvSpPr>
            <a:spLocks noGrp="1"/>
          </p:cNvSpPr>
          <p:nvPr>
            <p:ph type="pic" sz="quarter" idx="14" hasCustomPrompt="1"/>
          </p:nvPr>
        </p:nvSpPr>
        <p:spPr>
          <a:xfrm>
            <a:off x="8161898" y="1196975"/>
            <a:ext cx="525462" cy="523875"/>
          </a:xfrm>
          <a:prstGeom prst="rect">
            <a:avLst/>
          </a:prstGeom>
        </p:spPr>
        <p:txBody>
          <a:bodyPr/>
          <a:lstStyle>
            <a:lvl1pPr marL="0" indent="0">
              <a:buNone/>
              <a:defRPr sz="1400"/>
            </a:lvl1pPr>
          </a:lstStyle>
          <a:p>
            <a:r>
              <a:rPr lang="en-US"/>
              <a:t>Add icon</a:t>
            </a:r>
          </a:p>
        </p:txBody>
      </p:sp>
      <p:sp>
        <p:nvSpPr>
          <p:cNvPr id="14" name="Text Placeholder 9">
            <a:extLst>
              <a:ext uri="{FF2B5EF4-FFF2-40B4-BE49-F238E27FC236}">
                <a16:creationId xmlns:a16="http://schemas.microsoft.com/office/drawing/2014/main" id="{73B9EEB4-F17D-A643-8011-2BD32DA0595A}"/>
              </a:ext>
            </a:extLst>
          </p:cNvPr>
          <p:cNvSpPr>
            <a:spLocks noGrp="1"/>
          </p:cNvSpPr>
          <p:nvPr>
            <p:ph type="body" sz="quarter" idx="15" hasCustomPrompt="1"/>
          </p:nvPr>
        </p:nvSpPr>
        <p:spPr>
          <a:xfrm>
            <a:off x="8161898" y="2366963"/>
            <a:ext cx="3402012" cy="981075"/>
          </a:xfrm>
          <a:prstGeom prst="rect">
            <a:avLst/>
          </a:prstGeom>
        </p:spPr>
        <p:txBody>
          <a:bodyPr/>
          <a:lstStyle>
            <a:lvl1pPr marL="0" indent="0" algn="l">
              <a:buNone/>
              <a:defRPr sz="2100"/>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text (min. font size: 21pt)</a:t>
            </a:r>
          </a:p>
        </p:txBody>
      </p:sp>
      <p:sp>
        <p:nvSpPr>
          <p:cNvPr id="15" name="Text Placeholder 9">
            <a:extLst>
              <a:ext uri="{FF2B5EF4-FFF2-40B4-BE49-F238E27FC236}">
                <a16:creationId xmlns:a16="http://schemas.microsoft.com/office/drawing/2014/main" id="{1D4DA083-1433-A544-8783-1E76EBDB6BE5}"/>
              </a:ext>
            </a:extLst>
          </p:cNvPr>
          <p:cNvSpPr>
            <a:spLocks noGrp="1"/>
          </p:cNvSpPr>
          <p:nvPr>
            <p:ph type="body" sz="quarter" idx="16" hasCustomPrompt="1"/>
          </p:nvPr>
        </p:nvSpPr>
        <p:spPr>
          <a:xfrm>
            <a:off x="8161898" y="1815634"/>
            <a:ext cx="3402012" cy="470647"/>
          </a:xfrm>
          <a:prstGeom prst="rect">
            <a:avLst/>
          </a:prstGeom>
        </p:spPr>
        <p:txBody>
          <a:bodyPr/>
          <a:lstStyle>
            <a:lvl1pPr marL="0" indent="0" algn="l">
              <a:buNone/>
              <a:defRPr sz="2800">
                <a:solidFill>
                  <a:schemeClr val="accent3"/>
                </a:solidFill>
              </a:defRPr>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header</a:t>
            </a:r>
          </a:p>
        </p:txBody>
      </p:sp>
      <p:sp>
        <p:nvSpPr>
          <p:cNvPr id="16" name="Picture Placeholder 7">
            <a:extLst>
              <a:ext uri="{FF2B5EF4-FFF2-40B4-BE49-F238E27FC236}">
                <a16:creationId xmlns:a16="http://schemas.microsoft.com/office/drawing/2014/main" id="{DCCE9A62-48F9-EA40-BF34-49F094B84ED2}"/>
              </a:ext>
            </a:extLst>
          </p:cNvPr>
          <p:cNvSpPr>
            <a:spLocks noGrp="1"/>
          </p:cNvSpPr>
          <p:nvPr>
            <p:ph type="pic" sz="quarter" idx="17" hasCustomPrompt="1"/>
          </p:nvPr>
        </p:nvSpPr>
        <p:spPr>
          <a:xfrm>
            <a:off x="4208463" y="3751916"/>
            <a:ext cx="525462" cy="523875"/>
          </a:xfrm>
          <a:prstGeom prst="rect">
            <a:avLst/>
          </a:prstGeom>
        </p:spPr>
        <p:txBody>
          <a:bodyPr/>
          <a:lstStyle>
            <a:lvl1pPr marL="0" indent="0">
              <a:buNone/>
              <a:defRPr sz="1400"/>
            </a:lvl1pPr>
          </a:lstStyle>
          <a:p>
            <a:r>
              <a:rPr lang="en-US"/>
              <a:t>Add icon</a:t>
            </a:r>
          </a:p>
        </p:txBody>
      </p:sp>
      <p:sp>
        <p:nvSpPr>
          <p:cNvPr id="17" name="Text Placeholder 9">
            <a:extLst>
              <a:ext uri="{FF2B5EF4-FFF2-40B4-BE49-F238E27FC236}">
                <a16:creationId xmlns:a16="http://schemas.microsoft.com/office/drawing/2014/main" id="{1E4E76C5-9D7D-A34E-8418-80ED6D551922}"/>
              </a:ext>
            </a:extLst>
          </p:cNvPr>
          <p:cNvSpPr>
            <a:spLocks noGrp="1"/>
          </p:cNvSpPr>
          <p:nvPr>
            <p:ph type="body" sz="quarter" idx="18" hasCustomPrompt="1"/>
          </p:nvPr>
        </p:nvSpPr>
        <p:spPr>
          <a:xfrm>
            <a:off x="4208463" y="4921904"/>
            <a:ext cx="3402012" cy="981075"/>
          </a:xfrm>
          <a:prstGeom prst="rect">
            <a:avLst/>
          </a:prstGeom>
        </p:spPr>
        <p:txBody>
          <a:bodyPr/>
          <a:lstStyle>
            <a:lvl1pPr marL="0" indent="0" algn="l">
              <a:buNone/>
              <a:defRPr sz="2100"/>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text (min. font size: 21pt)</a:t>
            </a:r>
          </a:p>
        </p:txBody>
      </p:sp>
      <p:sp>
        <p:nvSpPr>
          <p:cNvPr id="18" name="Text Placeholder 9">
            <a:extLst>
              <a:ext uri="{FF2B5EF4-FFF2-40B4-BE49-F238E27FC236}">
                <a16:creationId xmlns:a16="http://schemas.microsoft.com/office/drawing/2014/main" id="{761F3F44-B819-CE43-97BE-5D35036E7E79}"/>
              </a:ext>
            </a:extLst>
          </p:cNvPr>
          <p:cNvSpPr>
            <a:spLocks noGrp="1"/>
          </p:cNvSpPr>
          <p:nvPr>
            <p:ph type="body" sz="quarter" idx="19" hasCustomPrompt="1"/>
          </p:nvPr>
        </p:nvSpPr>
        <p:spPr>
          <a:xfrm>
            <a:off x="4208463" y="4370575"/>
            <a:ext cx="3402012" cy="470647"/>
          </a:xfrm>
          <a:prstGeom prst="rect">
            <a:avLst/>
          </a:prstGeom>
        </p:spPr>
        <p:txBody>
          <a:bodyPr/>
          <a:lstStyle>
            <a:lvl1pPr marL="0" indent="0" algn="l">
              <a:buNone/>
              <a:defRPr sz="2800">
                <a:solidFill>
                  <a:schemeClr val="accent3"/>
                </a:solidFill>
              </a:defRPr>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header</a:t>
            </a:r>
          </a:p>
        </p:txBody>
      </p:sp>
      <p:sp>
        <p:nvSpPr>
          <p:cNvPr id="19" name="Picture Placeholder 7">
            <a:extLst>
              <a:ext uri="{FF2B5EF4-FFF2-40B4-BE49-F238E27FC236}">
                <a16:creationId xmlns:a16="http://schemas.microsoft.com/office/drawing/2014/main" id="{EDFA9148-5635-3F4A-B325-7D60029F9C84}"/>
              </a:ext>
            </a:extLst>
          </p:cNvPr>
          <p:cNvSpPr>
            <a:spLocks noGrp="1"/>
          </p:cNvSpPr>
          <p:nvPr>
            <p:ph type="pic" sz="quarter" idx="20" hasCustomPrompt="1"/>
          </p:nvPr>
        </p:nvSpPr>
        <p:spPr>
          <a:xfrm>
            <a:off x="8161898" y="3751916"/>
            <a:ext cx="525462" cy="523875"/>
          </a:xfrm>
          <a:prstGeom prst="rect">
            <a:avLst/>
          </a:prstGeom>
        </p:spPr>
        <p:txBody>
          <a:bodyPr/>
          <a:lstStyle>
            <a:lvl1pPr marL="0" indent="0">
              <a:buNone/>
              <a:defRPr sz="1400"/>
            </a:lvl1pPr>
          </a:lstStyle>
          <a:p>
            <a:r>
              <a:rPr lang="en-US"/>
              <a:t>Add icon</a:t>
            </a:r>
          </a:p>
        </p:txBody>
      </p:sp>
      <p:sp>
        <p:nvSpPr>
          <p:cNvPr id="20" name="Text Placeholder 9">
            <a:extLst>
              <a:ext uri="{FF2B5EF4-FFF2-40B4-BE49-F238E27FC236}">
                <a16:creationId xmlns:a16="http://schemas.microsoft.com/office/drawing/2014/main" id="{7BA058F2-B4F4-5C4F-84D0-9D7276198D26}"/>
              </a:ext>
            </a:extLst>
          </p:cNvPr>
          <p:cNvSpPr>
            <a:spLocks noGrp="1"/>
          </p:cNvSpPr>
          <p:nvPr>
            <p:ph type="body" sz="quarter" idx="21" hasCustomPrompt="1"/>
          </p:nvPr>
        </p:nvSpPr>
        <p:spPr>
          <a:xfrm>
            <a:off x="8161898" y="4921904"/>
            <a:ext cx="3402012" cy="981075"/>
          </a:xfrm>
          <a:prstGeom prst="rect">
            <a:avLst/>
          </a:prstGeom>
        </p:spPr>
        <p:txBody>
          <a:bodyPr/>
          <a:lstStyle>
            <a:lvl1pPr marL="0" indent="0" algn="l">
              <a:buNone/>
              <a:defRPr sz="2100"/>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text (min. font size: 21pt)</a:t>
            </a:r>
          </a:p>
        </p:txBody>
      </p:sp>
      <p:sp>
        <p:nvSpPr>
          <p:cNvPr id="21" name="Text Placeholder 9">
            <a:extLst>
              <a:ext uri="{FF2B5EF4-FFF2-40B4-BE49-F238E27FC236}">
                <a16:creationId xmlns:a16="http://schemas.microsoft.com/office/drawing/2014/main" id="{B8168B7D-4B94-A847-BF5A-E5C8B522079F}"/>
              </a:ext>
            </a:extLst>
          </p:cNvPr>
          <p:cNvSpPr>
            <a:spLocks noGrp="1"/>
          </p:cNvSpPr>
          <p:nvPr>
            <p:ph type="body" sz="quarter" idx="22" hasCustomPrompt="1"/>
          </p:nvPr>
        </p:nvSpPr>
        <p:spPr>
          <a:xfrm>
            <a:off x="8161898" y="4370575"/>
            <a:ext cx="3402012" cy="470647"/>
          </a:xfrm>
          <a:prstGeom prst="rect">
            <a:avLst/>
          </a:prstGeom>
        </p:spPr>
        <p:txBody>
          <a:bodyPr/>
          <a:lstStyle>
            <a:lvl1pPr marL="0" indent="0" algn="l">
              <a:buNone/>
              <a:defRPr sz="2800">
                <a:solidFill>
                  <a:schemeClr val="accent3"/>
                </a:solidFill>
              </a:defRPr>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header</a:t>
            </a:r>
          </a:p>
        </p:txBody>
      </p:sp>
      <p:pic>
        <p:nvPicPr>
          <p:cNvPr id="28" name="Picture 27">
            <a:extLst>
              <a:ext uri="{FF2B5EF4-FFF2-40B4-BE49-F238E27FC236}">
                <a16:creationId xmlns:a16="http://schemas.microsoft.com/office/drawing/2014/main" id="{E472C036-33FF-0B45-BBC5-76A62127F9E7}"/>
              </a:ext>
            </a:extLst>
          </p:cNvPr>
          <p:cNvPicPr>
            <a:picLocks noChangeAspect="1"/>
          </p:cNvPicPr>
          <p:nvPr userDrawn="1"/>
        </p:nvPicPr>
        <p:blipFill>
          <a:blip r:embed="rId3"/>
          <a:stretch>
            <a:fillRect/>
          </a:stretch>
        </p:blipFill>
        <p:spPr>
          <a:xfrm>
            <a:off x="11397520" y="6143517"/>
            <a:ext cx="607004" cy="607004"/>
          </a:xfrm>
          <a:prstGeom prst="rect">
            <a:avLst/>
          </a:prstGeom>
        </p:spPr>
      </p:pic>
      <p:sp>
        <p:nvSpPr>
          <p:cNvPr id="29" name="Slide Number Placeholder 5">
            <a:extLst>
              <a:ext uri="{FF2B5EF4-FFF2-40B4-BE49-F238E27FC236}">
                <a16:creationId xmlns:a16="http://schemas.microsoft.com/office/drawing/2014/main" id="{3495C30B-D704-3B49-8AB8-A0BEF11A942A}"/>
              </a:ext>
            </a:extLst>
          </p:cNvPr>
          <p:cNvSpPr txBox="1">
            <a:spLocks/>
          </p:cNvSpPr>
          <p:nvPr userDrawn="1"/>
        </p:nvSpPr>
        <p:spPr>
          <a:xfrm>
            <a:off x="10922484" y="6326369"/>
            <a:ext cx="4526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chemeClr val="tx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2"/>
              </a:solidFill>
              <a:effectLst/>
              <a:uLnTx/>
              <a:uFillTx/>
              <a:latin typeface="Arial" panose="020B0604020202020204"/>
              <a:ea typeface="+mn-ea"/>
              <a:cs typeface="+mn-cs"/>
            </a:endParaRPr>
          </a:p>
        </p:txBody>
      </p:sp>
      <p:sp>
        <p:nvSpPr>
          <p:cNvPr id="31" name="Text Placeholder 10">
            <a:extLst>
              <a:ext uri="{FF2B5EF4-FFF2-40B4-BE49-F238E27FC236}">
                <a16:creationId xmlns:a16="http://schemas.microsoft.com/office/drawing/2014/main" id="{FD55B3BD-E8A5-034F-9544-7CE0363A3A6C}"/>
              </a:ext>
            </a:extLst>
          </p:cNvPr>
          <p:cNvSpPr>
            <a:spLocks noGrp="1"/>
          </p:cNvSpPr>
          <p:nvPr>
            <p:ph type="body" sz="quarter" idx="24"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Click to edit section for each slide; delete if not needed</a:t>
            </a:r>
          </a:p>
        </p:txBody>
      </p:sp>
      <p:sp>
        <p:nvSpPr>
          <p:cNvPr id="2" name="Text Placeholder 9">
            <a:extLst>
              <a:ext uri="{FF2B5EF4-FFF2-40B4-BE49-F238E27FC236}">
                <a16:creationId xmlns:a16="http://schemas.microsoft.com/office/drawing/2014/main" id="{1B766510-55A2-2A5C-DC1E-A17AAE70606D}"/>
              </a:ext>
            </a:extLst>
          </p:cNvPr>
          <p:cNvSpPr>
            <a:spLocks noGrp="1"/>
          </p:cNvSpPr>
          <p:nvPr>
            <p:ph type="body" sz="quarter" idx="10" hasCustomPrompt="1"/>
          </p:nvPr>
        </p:nvSpPr>
        <p:spPr>
          <a:xfrm>
            <a:off x="389588" y="1526071"/>
            <a:ext cx="2721258" cy="3832465"/>
          </a:xfrm>
          <a:prstGeom prst="rect">
            <a:avLst/>
          </a:prstGeom>
        </p:spPr>
        <p:txBody>
          <a:bodyPr/>
          <a:lstStyle>
            <a:lvl1pPr marL="0" indent="0" algn="l">
              <a:buNone/>
              <a:defRPr sz="2100" baseline="0">
                <a:solidFill>
                  <a:schemeClr val="tx1">
                    <a:lumMod val="50000"/>
                    <a:lumOff val="50000"/>
                  </a:schemeClr>
                </a:solidFill>
              </a:defRPr>
            </a:lvl1pPr>
          </a:lstStyle>
          <a:p>
            <a:r>
              <a:rPr lang="en-US">
                <a:solidFill>
                  <a:schemeClr val="tx1">
                    <a:lumMod val="50000"/>
                    <a:lumOff val="50000"/>
                  </a:schemeClr>
                </a:solidFill>
              </a:rPr>
              <a:t>To edit photo in this shape, right-click slide and select “Format Background” &gt; “Picture or texture fill” &gt; “Insert picture from File” &gt; select desired photo. Use the “</a:t>
            </a:r>
            <a:r>
              <a:rPr lang="en-US" b="1">
                <a:solidFill>
                  <a:schemeClr val="tx1">
                    <a:lumMod val="50000"/>
                    <a:lumOff val="50000"/>
                  </a:schemeClr>
                </a:solidFill>
              </a:rPr>
              <a:t>Offset” settings </a:t>
            </a:r>
            <a:r>
              <a:rPr lang="en-US">
                <a:solidFill>
                  <a:schemeClr val="tx1">
                    <a:lumMod val="50000"/>
                    <a:lumOff val="50000"/>
                  </a:schemeClr>
                </a:solidFill>
              </a:rPr>
              <a:t>to adjust the position of the picture. Delete this textbox before finishing slide.</a:t>
            </a:r>
          </a:p>
        </p:txBody>
      </p:sp>
    </p:spTree>
    <p:extLst>
      <p:ext uri="{BB962C8B-B14F-4D97-AF65-F5344CB8AC3E}">
        <p14:creationId xmlns:p14="http://schemas.microsoft.com/office/powerpoint/2010/main" val="36914440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QuotePictur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622EFC3-413C-4F46-A717-2881DC22A277}"/>
              </a:ext>
            </a:extLst>
          </p:cNvPr>
          <p:cNvPicPr>
            <a:picLocks noChangeAspect="1"/>
          </p:cNvPicPr>
          <p:nvPr userDrawn="1"/>
        </p:nvPicPr>
        <p:blipFill>
          <a:blip r:embed="rId2"/>
          <a:stretch>
            <a:fillRect/>
          </a:stretch>
        </p:blipFill>
        <p:spPr>
          <a:xfrm>
            <a:off x="0" y="0"/>
            <a:ext cx="7080250" cy="6858000"/>
          </a:xfrm>
          <a:prstGeom prst="rect">
            <a:avLst/>
          </a:prstGeom>
        </p:spPr>
      </p:pic>
      <p:sp>
        <p:nvSpPr>
          <p:cNvPr id="2" name="Title 1">
            <a:extLst>
              <a:ext uri="{FF2B5EF4-FFF2-40B4-BE49-F238E27FC236}">
                <a16:creationId xmlns:a16="http://schemas.microsoft.com/office/drawing/2014/main" id="{96B20EB1-018F-7F4B-BCA7-1944F8D2C2FF}"/>
              </a:ext>
            </a:extLst>
          </p:cNvPr>
          <p:cNvSpPr>
            <a:spLocks noGrp="1"/>
          </p:cNvSpPr>
          <p:nvPr>
            <p:ph type="title" hasCustomPrompt="1"/>
          </p:nvPr>
        </p:nvSpPr>
        <p:spPr>
          <a:xfrm>
            <a:off x="407894" y="1266077"/>
            <a:ext cx="5831541" cy="2055346"/>
          </a:xfrm>
          <a:prstGeom prst="rect">
            <a:avLst/>
          </a:prstGeom>
        </p:spPr>
        <p:txBody>
          <a:bodyPr>
            <a:normAutofit/>
          </a:bodyPr>
          <a:lstStyle>
            <a:lvl1pPr>
              <a:defRPr sz="3200"/>
            </a:lvl1pPr>
          </a:lstStyle>
          <a:p>
            <a:r>
              <a:rPr lang="en-US"/>
              <a:t>Click to edit quote (min. font size: 21pt)</a:t>
            </a:r>
          </a:p>
        </p:txBody>
      </p:sp>
      <p:sp>
        <p:nvSpPr>
          <p:cNvPr id="10" name="Text Placeholder 8">
            <a:extLst>
              <a:ext uri="{FF2B5EF4-FFF2-40B4-BE49-F238E27FC236}">
                <a16:creationId xmlns:a16="http://schemas.microsoft.com/office/drawing/2014/main" id="{D954046D-35CB-6945-978E-6D87AAAC251F}"/>
              </a:ext>
            </a:extLst>
          </p:cNvPr>
          <p:cNvSpPr>
            <a:spLocks noGrp="1"/>
          </p:cNvSpPr>
          <p:nvPr>
            <p:ph type="body" sz="quarter" idx="11" hasCustomPrompt="1"/>
          </p:nvPr>
        </p:nvSpPr>
        <p:spPr>
          <a:xfrm>
            <a:off x="407988" y="4397189"/>
            <a:ext cx="5830887" cy="2084294"/>
          </a:xfrm>
          <a:prstGeom prst="rect">
            <a:avLst/>
          </a:prstGeom>
        </p:spPr>
        <p:txBody>
          <a:bodyPr/>
          <a:lstStyle>
            <a:lvl1pPr marL="0" indent="0">
              <a:buNone/>
              <a:defRPr sz="2100"/>
            </a:lvl1pPr>
          </a:lstStyle>
          <a:p>
            <a:pPr lvl="0"/>
            <a:r>
              <a:rPr lang="en-US"/>
              <a:t>Click to edit text (min. font size: 21pt)</a:t>
            </a:r>
          </a:p>
        </p:txBody>
      </p:sp>
      <p:pic>
        <p:nvPicPr>
          <p:cNvPr id="20" name="Picture 19">
            <a:extLst>
              <a:ext uri="{FF2B5EF4-FFF2-40B4-BE49-F238E27FC236}">
                <a16:creationId xmlns:a16="http://schemas.microsoft.com/office/drawing/2014/main" id="{5CA5EF3F-BB5E-504C-A8D0-69195594A924}"/>
              </a:ext>
            </a:extLst>
          </p:cNvPr>
          <p:cNvPicPr>
            <a:picLocks noChangeAspect="1"/>
          </p:cNvPicPr>
          <p:nvPr userDrawn="1"/>
        </p:nvPicPr>
        <p:blipFill>
          <a:blip r:embed="rId3"/>
          <a:stretch>
            <a:fillRect/>
          </a:stretch>
        </p:blipFill>
        <p:spPr>
          <a:xfrm>
            <a:off x="11397520" y="6143517"/>
            <a:ext cx="607004" cy="607004"/>
          </a:xfrm>
          <a:prstGeom prst="rect">
            <a:avLst/>
          </a:prstGeom>
        </p:spPr>
      </p:pic>
      <p:sp>
        <p:nvSpPr>
          <p:cNvPr id="21" name="Slide Number Placeholder 5">
            <a:extLst>
              <a:ext uri="{FF2B5EF4-FFF2-40B4-BE49-F238E27FC236}">
                <a16:creationId xmlns:a16="http://schemas.microsoft.com/office/drawing/2014/main" id="{3431D712-2414-3C42-ADC8-92C771558A84}"/>
              </a:ext>
            </a:extLst>
          </p:cNvPr>
          <p:cNvSpPr txBox="1">
            <a:spLocks/>
          </p:cNvSpPr>
          <p:nvPr userDrawn="1"/>
        </p:nvSpPr>
        <p:spPr>
          <a:xfrm>
            <a:off x="10922484" y="6326369"/>
            <a:ext cx="4526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chemeClr val="tx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2"/>
              </a:solidFill>
              <a:effectLst/>
              <a:uLnTx/>
              <a:uFillTx/>
              <a:latin typeface="Arial" panose="020B0604020202020204"/>
              <a:ea typeface="+mn-ea"/>
              <a:cs typeface="+mn-cs"/>
            </a:endParaRPr>
          </a:p>
        </p:txBody>
      </p:sp>
      <p:sp>
        <p:nvSpPr>
          <p:cNvPr id="24" name="Text Placeholder 10">
            <a:extLst>
              <a:ext uri="{FF2B5EF4-FFF2-40B4-BE49-F238E27FC236}">
                <a16:creationId xmlns:a16="http://schemas.microsoft.com/office/drawing/2014/main" id="{78D8B0AD-3357-184A-92B8-930D50073014}"/>
              </a:ext>
            </a:extLst>
          </p:cNvPr>
          <p:cNvSpPr>
            <a:spLocks noGrp="1"/>
          </p:cNvSpPr>
          <p:nvPr>
            <p:ph type="body" sz="quarter" idx="24"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Click to edit section for each slide; delete if not needed</a:t>
            </a:r>
          </a:p>
        </p:txBody>
      </p:sp>
      <p:sp>
        <p:nvSpPr>
          <p:cNvPr id="3" name="Text Placeholder 8">
            <a:extLst>
              <a:ext uri="{FF2B5EF4-FFF2-40B4-BE49-F238E27FC236}">
                <a16:creationId xmlns:a16="http://schemas.microsoft.com/office/drawing/2014/main" id="{44F9DA17-454E-33A8-1069-1DD3E2D2DE59}"/>
              </a:ext>
            </a:extLst>
          </p:cNvPr>
          <p:cNvSpPr>
            <a:spLocks noGrp="1"/>
          </p:cNvSpPr>
          <p:nvPr>
            <p:ph type="body" sz="quarter" idx="26" hasCustomPrompt="1"/>
          </p:nvPr>
        </p:nvSpPr>
        <p:spPr>
          <a:xfrm>
            <a:off x="610925" y="3334915"/>
            <a:ext cx="5627950" cy="373371"/>
          </a:xfrm>
          <a:prstGeom prst="rect">
            <a:avLst/>
          </a:prstGeom>
        </p:spPr>
        <p:txBody>
          <a:bodyPr/>
          <a:lstStyle>
            <a:lvl1pPr marL="0" indent="0">
              <a:buNone/>
              <a:defRPr sz="2100" baseline="0">
                <a:solidFill>
                  <a:schemeClr val="accent3"/>
                </a:solidFill>
              </a:defRPr>
            </a:lvl1pPr>
          </a:lstStyle>
          <a:p>
            <a:pPr lvl="0"/>
            <a:r>
              <a:rPr lang="en-US"/>
              <a:t>Attribution, Job Title or Client</a:t>
            </a:r>
          </a:p>
        </p:txBody>
      </p:sp>
      <p:sp>
        <p:nvSpPr>
          <p:cNvPr id="4" name="Text Placeholder 8">
            <a:extLst>
              <a:ext uri="{FF2B5EF4-FFF2-40B4-BE49-F238E27FC236}">
                <a16:creationId xmlns:a16="http://schemas.microsoft.com/office/drawing/2014/main" id="{DA64BAC0-E8A1-F5A1-99FD-5910C6B6C57E}"/>
              </a:ext>
            </a:extLst>
          </p:cNvPr>
          <p:cNvSpPr>
            <a:spLocks noGrp="1"/>
          </p:cNvSpPr>
          <p:nvPr>
            <p:ph type="body" sz="quarter" idx="12" hasCustomPrompt="1"/>
          </p:nvPr>
        </p:nvSpPr>
        <p:spPr>
          <a:xfrm>
            <a:off x="407434" y="3656113"/>
            <a:ext cx="4927941" cy="369701"/>
          </a:xfrm>
          <a:prstGeom prst="rect">
            <a:avLst/>
          </a:prstGeom>
        </p:spPr>
        <p:txBody>
          <a:bodyPr/>
          <a:lstStyle>
            <a:lvl1pPr marL="0" indent="0">
              <a:buNone/>
              <a:defRPr sz="2100" baseline="0">
                <a:solidFill>
                  <a:schemeClr val="accent3"/>
                </a:solidFill>
              </a:defRPr>
            </a:lvl1pPr>
          </a:lstStyle>
          <a:p>
            <a:pPr lvl="0"/>
            <a:r>
              <a:rPr lang="en-US"/>
              <a:t>Job Title or Client’s Location</a:t>
            </a:r>
          </a:p>
        </p:txBody>
      </p:sp>
      <p:sp>
        <p:nvSpPr>
          <p:cNvPr id="6" name="Text Placeholder 9">
            <a:extLst>
              <a:ext uri="{FF2B5EF4-FFF2-40B4-BE49-F238E27FC236}">
                <a16:creationId xmlns:a16="http://schemas.microsoft.com/office/drawing/2014/main" id="{48B51418-7DB0-8252-BA93-B73C30043600}"/>
              </a:ext>
            </a:extLst>
          </p:cNvPr>
          <p:cNvSpPr>
            <a:spLocks noGrp="1"/>
          </p:cNvSpPr>
          <p:nvPr>
            <p:ph type="body" sz="quarter" idx="10" hasCustomPrompt="1"/>
          </p:nvPr>
        </p:nvSpPr>
        <p:spPr>
          <a:xfrm>
            <a:off x="7819941" y="1819754"/>
            <a:ext cx="3555197" cy="2949630"/>
          </a:xfrm>
          <a:prstGeom prst="rect">
            <a:avLst/>
          </a:prstGeom>
        </p:spPr>
        <p:txBody>
          <a:bodyPr/>
          <a:lstStyle>
            <a:lvl1pPr marL="0" indent="0" algn="l">
              <a:buNone/>
              <a:defRPr sz="2100" baseline="0">
                <a:solidFill>
                  <a:schemeClr val="tx1">
                    <a:lumMod val="50000"/>
                    <a:lumOff val="50000"/>
                  </a:schemeClr>
                </a:solidFill>
              </a:defRPr>
            </a:lvl1pPr>
          </a:lstStyle>
          <a:p>
            <a:r>
              <a:rPr lang="en-US">
                <a:solidFill>
                  <a:schemeClr val="tx1">
                    <a:lumMod val="50000"/>
                    <a:lumOff val="50000"/>
                  </a:schemeClr>
                </a:solidFill>
              </a:rPr>
              <a:t>To edit photo in this shape, right-click slide and select “Format Background” &gt; “Picture or texture fill” &gt; “Insert picture from File” &gt; select desired photo. Use the “</a:t>
            </a:r>
            <a:r>
              <a:rPr lang="en-US" b="1">
                <a:solidFill>
                  <a:schemeClr val="tx1">
                    <a:lumMod val="50000"/>
                    <a:lumOff val="50000"/>
                  </a:schemeClr>
                </a:solidFill>
              </a:rPr>
              <a:t>Offset” settings </a:t>
            </a:r>
            <a:r>
              <a:rPr lang="en-US">
                <a:solidFill>
                  <a:schemeClr val="tx1">
                    <a:lumMod val="50000"/>
                    <a:lumOff val="50000"/>
                  </a:schemeClr>
                </a:solidFill>
              </a:rPr>
              <a:t>to adjust the position of the picture. Delete this textbox before finishing slide.</a:t>
            </a:r>
          </a:p>
        </p:txBody>
      </p:sp>
    </p:spTree>
    <p:extLst>
      <p:ext uri="{BB962C8B-B14F-4D97-AF65-F5344CB8AC3E}">
        <p14:creationId xmlns:p14="http://schemas.microsoft.com/office/powerpoint/2010/main" val="1529260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Quote_Dark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E9F63DB8-0BB5-4242-A954-503CDDE89990}"/>
              </a:ext>
            </a:extLst>
          </p:cNvPr>
          <p:cNvSpPr>
            <a:spLocks noGrp="1"/>
          </p:cNvSpPr>
          <p:nvPr>
            <p:ph type="body" sz="quarter" idx="10" hasCustomPrompt="1"/>
          </p:nvPr>
        </p:nvSpPr>
        <p:spPr>
          <a:xfrm>
            <a:off x="838200" y="4975411"/>
            <a:ext cx="10515600" cy="484096"/>
          </a:xfrm>
          <a:prstGeom prst="rect">
            <a:avLst/>
          </a:prstGeom>
        </p:spPr>
        <p:txBody>
          <a:bodyPr/>
          <a:lstStyle>
            <a:lvl1pPr marL="0" indent="0" algn="ctr">
              <a:buNone/>
              <a:defRPr sz="3200" b="1">
                <a:solidFill>
                  <a:schemeClr val="bg2"/>
                </a:solidFill>
              </a:defRPr>
            </a:lvl1pPr>
          </a:lstStyle>
          <a:p>
            <a:pPr lvl="0"/>
            <a:r>
              <a:rPr lang="en-US"/>
              <a:t>Attribution</a:t>
            </a:r>
          </a:p>
        </p:txBody>
      </p:sp>
      <p:sp>
        <p:nvSpPr>
          <p:cNvPr id="9" name="Text Placeholder 4">
            <a:extLst>
              <a:ext uri="{FF2B5EF4-FFF2-40B4-BE49-F238E27FC236}">
                <a16:creationId xmlns:a16="http://schemas.microsoft.com/office/drawing/2014/main" id="{CBC0CD9C-8457-0A45-9E50-DE02E184EA7C}"/>
              </a:ext>
            </a:extLst>
          </p:cNvPr>
          <p:cNvSpPr>
            <a:spLocks noGrp="1"/>
          </p:cNvSpPr>
          <p:nvPr>
            <p:ph type="body" sz="quarter" idx="11" hasCustomPrompt="1"/>
          </p:nvPr>
        </p:nvSpPr>
        <p:spPr>
          <a:xfrm>
            <a:off x="838200" y="5432611"/>
            <a:ext cx="10515600" cy="484096"/>
          </a:xfrm>
          <a:prstGeom prst="rect">
            <a:avLst/>
          </a:prstGeom>
        </p:spPr>
        <p:txBody>
          <a:bodyPr/>
          <a:lstStyle>
            <a:lvl1pPr marL="0" indent="0" algn="ctr">
              <a:buNone/>
              <a:defRPr sz="3200" b="0">
                <a:solidFill>
                  <a:schemeClr val="bg2"/>
                </a:solidFill>
              </a:defRPr>
            </a:lvl1pPr>
          </a:lstStyle>
          <a:p>
            <a:pPr lvl="0"/>
            <a:r>
              <a:rPr lang="en-US"/>
              <a:t>Job Title or Client</a:t>
            </a:r>
          </a:p>
        </p:txBody>
      </p:sp>
      <p:sp>
        <p:nvSpPr>
          <p:cNvPr id="12" name="Slide Number Placeholder 5">
            <a:extLst>
              <a:ext uri="{FF2B5EF4-FFF2-40B4-BE49-F238E27FC236}">
                <a16:creationId xmlns:a16="http://schemas.microsoft.com/office/drawing/2014/main" id="{04DAD7E8-D317-0F4B-A8CD-E3E1F21FE774}"/>
              </a:ext>
            </a:extLst>
          </p:cNvPr>
          <p:cNvSpPr txBox="1">
            <a:spLocks/>
          </p:cNvSpPr>
          <p:nvPr userDrawn="1"/>
        </p:nvSpPr>
        <p:spPr>
          <a:xfrm>
            <a:off x="10922484" y="6326369"/>
            <a:ext cx="4526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chemeClr val="bg1"/>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pic>
        <p:nvPicPr>
          <p:cNvPr id="14" name="Picture 13">
            <a:extLst>
              <a:ext uri="{FF2B5EF4-FFF2-40B4-BE49-F238E27FC236}">
                <a16:creationId xmlns:a16="http://schemas.microsoft.com/office/drawing/2014/main" id="{E3EA0B7E-ACD7-1240-81B5-E6D315FCDA32}"/>
              </a:ext>
            </a:extLst>
          </p:cNvPr>
          <p:cNvPicPr>
            <a:picLocks noChangeAspect="1"/>
          </p:cNvPicPr>
          <p:nvPr userDrawn="1"/>
        </p:nvPicPr>
        <p:blipFill>
          <a:blip r:embed="rId3"/>
          <a:stretch>
            <a:fillRect/>
          </a:stretch>
        </p:blipFill>
        <p:spPr>
          <a:xfrm>
            <a:off x="11397520" y="6143517"/>
            <a:ext cx="607004" cy="607004"/>
          </a:xfrm>
          <a:prstGeom prst="rect">
            <a:avLst/>
          </a:prstGeom>
        </p:spPr>
      </p:pic>
      <p:sp>
        <p:nvSpPr>
          <p:cNvPr id="15" name="Title 1">
            <a:extLst>
              <a:ext uri="{FF2B5EF4-FFF2-40B4-BE49-F238E27FC236}">
                <a16:creationId xmlns:a16="http://schemas.microsoft.com/office/drawing/2014/main" id="{B67B9CCC-51E5-A343-ACD4-094607A9B809}"/>
              </a:ext>
            </a:extLst>
          </p:cNvPr>
          <p:cNvSpPr>
            <a:spLocks noGrp="1"/>
          </p:cNvSpPr>
          <p:nvPr>
            <p:ph type="title" hasCustomPrompt="1"/>
          </p:nvPr>
        </p:nvSpPr>
        <p:spPr>
          <a:xfrm>
            <a:off x="838200" y="1354647"/>
            <a:ext cx="10515600" cy="2971800"/>
          </a:xfrm>
          <a:prstGeom prst="rect">
            <a:avLst/>
          </a:prstGeom>
        </p:spPr>
        <p:txBody>
          <a:bodyPr>
            <a:normAutofit/>
          </a:bodyPr>
          <a:lstStyle>
            <a:lvl1pPr algn="ctr">
              <a:defRPr sz="4400">
                <a:solidFill>
                  <a:schemeClr val="bg1"/>
                </a:solidFill>
              </a:defRPr>
            </a:lvl1pPr>
          </a:lstStyle>
          <a:p>
            <a:r>
              <a:rPr lang="en-US"/>
              <a:t>Click to edit quote</a:t>
            </a:r>
            <a:br>
              <a:rPr lang="en-US"/>
            </a:br>
            <a:r>
              <a:rPr lang="en-US"/>
              <a:t>(min. font size: 21pt)</a:t>
            </a:r>
          </a:p>
        </p:txBody>
      </p:sp>
      <p:sp>
        <p:nvSpPr>
          <p:cNvPr id="17" name="Text Placeholder 10">
            <a:extLst>
              <a:ext uri="{FF2B5EF4-FFF2-40B4-BE49-F238E27FC236}">
                <a16:creationId xmlns:a16="http://schemas.microsoft.com/office/drawing/2014/main" id="{BF2F5147-A9C0-EB44-A3DA-CB4B5DF3BC2F}"/>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bg1"/>
                </a:solidFill>
              </a:defRPr>
            </a:lvl1pPr>
          </a:lstStyle>
          <a:p>
            <a:pPr lvl="0"/>
            <a:r>
              <a:rPr lang="en-US"/>
              <a:t>Click to edit section for each slide; delete if not needed</a:t>
            </a:r>
          </a:p>
        </p:txBody>
      </p:sp>
    </p:spTree>
    <p:extLst>
      <p:ext uri="{BB962C8B-B14F-4D97-AF65-F5344CB8AC3E}">
        <p14:creationId xmlns:p14="http://schemas.microsoft.com/office/powerpoint/2010/main" val="14334329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Quote_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E9F63DB8-0BB5-4242-A954-503CDDE89990}"/>
              </a:ext>
            </a:extLst>
          </p:cNvPr>
          <p:cNvSpPr>
            <a:spLocks noGrp="1"/>
          </p:cNvSpPr>
          <p:nvPr>
            <p:ph type="body" sz="quarter" idx="10" hasCustomPrompt="1"/>
          </p:nvPr>
        </p:nvSpPr>
        <p:spPr>
          <a:xfrm>
            <a:off x="838200" y="4975411"/>
            <a:ext cx="10515600" cy="484096"/>
          </a:xfrm>
          <a:prstGeom prst="rect">
            <a:avLst/>
          </a:prstGeom>
        </p:spPr>
        <p:txBody>
          <a:bodyPr/>
          <a:lstStyle>
            <a:lvl1pPr marL="0" indent="0" algn="ctr">
              <a:buNone/>
              <a:defRPr sz="3200" b="1">
                <a:solidFill>
                  <a:schemeClr val="bg2"/>
                </a:solidFill>
              </a:defRPr>
            </a:lvl1pPr>
          </a:lstStyle>
          <a:p>
            <a:pPr lvl="0"/>
            <a:r>
              <a:rPr lang="en-US"/>
              <a:t>Attribution</a:t>
            </a:r>
          </a:p>
        </p:txBody>
      </p:sp>
      <p:sp>
        <p:nvSpPr>
          <p:cNvPr id="9" name="Text Placeholder 4">
            <a:extLst>
              <a:ext uri="{FF2B5EF4-FFF2-40B4-BE49-F238E27FC236}">
                <a16:creationId xmlns:a16="http://schemas.microsoft.com/office/drawing/2014/main" id="{CBC0CD9C-8457-0A45-9E50-DE02E184EA7C}"/>
              </a:ext>
            </a:extLst>
          </p:cNvPr>
          <p:cNvSpPr>
            <a:spLocks noGrp="1"/>
          </p:cNvSpPr>
          <p:nvPr>
            <p:ph type="body" sz="quarter" idx="11" hasCustomPrompt="1"/>
          </p:nvPr>
        </p:nvSpPr>
        <p:spPr>
          <a:xfrm>
            <a:off x="838200" y="5432611"/>
            <a:ext cx="10515600" cy="484096"/>
          </a:xfrm>
          <a:prstGeom prst="rect">
            <a:avLst/>
          </a:prstGeom>
        </p:spPr>
        <p:txBody>
          <a:bodyPr/>
          <a:lstStyle>
            <a:lvl1pPr marL="0" indent="0" algn="ctr">
              <a:buNone/>
              <a:defRPr sz="3200" b="0">
                <a:solidFill>
                  <a:schemeClr val="bg2"/>
                </a:solidFill>
              </a:defRPr>
            </a:lvl1pPr>
          </a:lstStyle>
          <a:p>
            <a:pPr lvl="0"/>
            <a:r>
              <a:rPr lang="en-US"/>
              <a:t>Job Title or Client</a:t>
            </a:r>
          </a:p>
        </p:txBody>
      </p:sp>
      <p:sp>
        <p:nvSpPr>
          <p:cNvPr id="10" name="Slide Number Placeholder 5">
            <a:extLst>
              <a:ext uri="{FF2B5EF4-FFF2-40B4-BE49-F238E27FC236}">
                <a16:creationId xmlns:a16="http://schemas.microsoft.com/office/drawing/2014/main" id="{48F2F719-DA47-174A-8489-77E293BFB06A}"/>
              </a:ext>
            </a:extLst>
          </p:cNvPr>
          <p:cNvSpPr txBox="1">
            <a:spLocks/>
          </p:cNvSpPr>
          <p:nvPr userDrawn="1"/>
        </p:nvSpPr>
        <p:spPr>
          <a:xfrm>
            <a:off x="10922484" y="6326369"/>
            <a:ext cx="4526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chemeClr val="bg1"/>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448CA409-DD00-2F41-9BB4-28AFE54BF23C}"/>
              </a:ext>
            </a:extLst>
          </p:cNvPr>
          <p:cNvPicPr>
            <a:picLocks noChangeAspect="1"/>
          </p:cNvPicPr>
          <p:nvPr userDrawn="1"/>
        </p:nvPicPr>
        <p:blipFill>
          <a:blip r:embed="rId3"/>
          <a:stretch>
            <a:fillRect/>
          </a:stretch>
        </p:blipFill>
        <p:spPr>
          <a:xfrm>
            <a:off x="11397520" y="6196208"/>
            <a:ext cx="607004" cy="501621"/>
          </a:xfrm>
          <a:prstGeom prst="rect">
            <a:avLst/>
          </a:prstGeom>
        </p:spPr>
      </p:pic>
      <p:sp>
        <p:nvSpPr>
          <p:cNvPr id="14" name="Title 1">
            <a:extLst>
              <a:ext uri="{FF2B5EF4-FFF2-40B4-BE49-F238E27FC236}">
                <a16:creationId xmlns:a16="http://schemas.microsoft.com/office/drawing/2014/main" id="{467A7A38-362A-F745-AAAB-2CB36D62885B}"/>
              </a:ext>
            </a:extLst>
          </p:cNvPr>
          <p:cNvSpPr>
            <a:spLocks noGrp="1"/>
          </p:cNvSpPr>
          <p:nvPr>
            <p:ph type="title" hasCustomPrompt="1"/>
          </p:nvPr>
        </p:nvSpPr>
        <p:spPr>
          <a:xfrm>
            <a:off x="838200" y="1354647"/>
            <a:ext cx="10515600" cy="2971800"/>
          </a:xfrm>
          <a:prstGeom prst="rect">
            <a:avLst/>
          </a:prstGeom>
        </p:spPr>
        <p:txBody>
          <a:bodyPr>
            <a:normAutofit/>
          </a:bodyPr>
          <a:lstStyle>
            <a:lvl1pPr algn="ctr">
              <a:defRPr sz="4400">
                <a:solidFill>
                  <a:schemeClr val="bg1"/>
                </a:solidFill>
              </a:defRPr>
            </a:lvl1pPr>
          </a:lstStyle>
          <a:p>
            <a:r>
              <a:rPr lang="en-US"/>
              <a:t>Click to edit quote</a:t>
            </a:r>
            <a:br>
              <a:rPr lang="en-US"/>
            </a:br>
            <a:r>
              <a:rPr lang="en-US"/>
              <a:t>(min. font size: 21pt)</a:t>
            </a:r>
          </a:p>
        </p:txBody>
      </p:sp>
      <p:sp>
        <p:nvSpPr>
          <p:cNvPr id="15" name="Text Placeholder 10">
            <a:extLst>
              <a:ext uri="{FF2B5EF4-FFF2-40B4-BE49-F238E27FC236}">
                <a16:creationId xmlns:a16="http://schemas.microsoft.com/office/drawing/2014/main" id="{FB55E3E5-AF1C-BC4C-A911-648F570A876A}"/>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bg1"/>
                </a:solidFill>
              </a:defRPr>
            </a:lvl1pPr>
          </a:lstStyle>
          <a:p>
            <a:pPr lvl="0"/>
            <a:r>
              <a:rPr lang="en-US"/>
              <a:t>Click to edit section for each slide; delete if not needed</a:t>
            </a:r>
          </a:p>
        </p:txBody>
      </p:sp>
    </p:spTree>
    <p:extLst>
      <p:ext uri="{BB962C8B-B14F-4D97-AF65-F5344CB8AC3E}">
        <p14:creationId xmlns:p14="http://schemas.microsoft.com/office/powerpoint/2010/main" val="14470219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Quote_Cr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E9F63DB8-0BB5-4242-A954-503CDDE89990}"/>
              </a:ext>
            </a:extLst>
          </p:cNvPr>
          <p:cNvSpPr>
            <a:spLocks noGrp="1"/>
          </p:cNvSpPr>
          <p:nvPr>
            <p:ph type="body" sz="quarter" idx="10" hasCustomPrompt="1"/>
          </p:nvPr>
        </p:nvSpPr>
        <p:spPr>
          <a:xfrm>
            <a:off x="838200" y="4975411"/>
            <a:ext cx="10515600" cy="484096"/>
          </a:xfrm>
          <a:prstGeom prst="rect">
            <a:avLst/>
          </a:prstGeom>
        </p:spPr>
        <p:txBody>
          <a:bodyPr/>
          <a:lstStyle>
            <a:lvl1pPr marL="0" indent="0" algn="ctr">
              <a:buNone/>
              <a:defRPr sz="3200" b="1">
                <a:solidFill>
                  <a:schemeClr val="accent3"/>
                </a:solidFill>
              </a:defRPr>
            </a:lvl1pPr>
          </a:lstStyle>
          <a:p>
            <a:pPr lvl="0"/>
            <a:r>
              <a:rPr lang="en-US"/>
              <a:t>Attribution</a:t>
            </a:r>
          </a:p>
        </p:txBody>
      </p:sp>
      <p:sp>
        <p:nvSpPr>
          <p:cNvPr id="9" name="Text Placeholder 4">
            <a:extLst>
              <a:ext uri="{FF2B5EF4-FFF2-40B4-BE49-F238E27FC236}">
                <a16:creationId xmlns:a16="http://schemas.microsoft.com/office/drawing/2014/main" id="{CBC0CD9C-8457-0A45-9E50-DE02E184EA7C}"/>
              </a:ext>
            </a:extLst>
          </p:cNvPr>
          <p:cNvSpPr>
            <a:spLocks noGrp="1"/>
          </p:cNvSpPr>
          <p:nvPr>
            <p:ph type="body" sz="quarter" idx="11" hasCustomPrompt="1"/>
          </p:nvPr>
        </p:nvSpPr>
        <p:spPr>
          <a:xfrm>
            <a:off x="838200" y="5432611"/>
            <a:ext cx="10515600" cy="484096"/>
          </a:xfrm>
          <a:prstGeom prst="rect">
            <a:avLst/>
          </a:prstGeom>
        </p:spPr>
        <p:txBody>
          <a:bodyPr/>
          <a:lstStyle>
            <a:lvl1pPr marL="0" indent="0" algn="ctr">
              <a:buNone/>
              <a:defRPr sz="3200" b="0">
                <a:solidFill>
                  <a:schemeClr val="tx2"/>
                </a:solidFill>
              </a:defRPr>
            </a:lvl1pPr>
          </a:lstStyle>
          <a:p>
            <a:pPr lvl="0"/>
            <a:r>
              <a:rPr lang="en-US"/>
              <a:t>Job Title or Client</a:t>
            </a:r>
          </a:p>
        </p:txBody>
      </p:sp>
      <p:pic>
        <p:nvPicPr>
          <p:cNvPr id="10" name="Picture 9">
            <a:extLst>
              <a:ext uri="{FF2B5EF4-FFF2-40B4-BE49-F238E27FC236}">
                <a16:creationId xmlns:a16="http://schemas.microsoft.com/office/drawing/2014/main" id="{7859D1F5-4370-564A-ACAE-89E82322C91F}"/>
              </a:ext>
            </a:extLst>
          </p:cNvPr>
          <p:cNvPicPr>
            <a:picLocks noChangeAspect="1"/>
          </p:cNvPicPr>
          <p:nvPr userDrawn="1"/>
        </p:nvPicPr>
        <p:blipFill>
          <a:blip r:embed="rId3"/>
          <a:stretch>
            <a:fillRect/>
          </a:stretch>
        </p:blipFill>
        <p:spPr>
          <a:xfrm>
            <a:off x="11397520" y="6143517"/>
            <a:ext cx="607004" cy="607004"/>
          </a:xfrm>
          <a:prstGeom prst="rect">
            <a:avLst/>
          </a:prstGeom>
        </p:spPr>
      </p:pic>
      <p:sp>
        <p:nvSpPr>
          <p:cNvPr id="12" name="Slide Number Placeholder 5">
            <a:extLst>
              <a:ext uri="{FF2B5EF4-FFF2-40B4-BE49-F238E27FC236}">
                <a16:creationId xmlns:a16="http://schemas.microsoft.com/office/drawing/2014/main" id="{B2F693AB-CEF1-4C4B-9DE9-1E1BFDDE83EF}"/>
              </a:ext>
            </a:extLst>
          </p:cNvPr>
          <p:cNvSpPr txBox="1">
            <a:spLocks/>
          </p:cNvSpPr>
          <p:nvPr userDrawn="1"/>
        </p:nvSpPr>
        <p:spPr>
          <a:xfrm>
            <a:off x="10922484" y="6326369"/>
            <a:ext cx="4526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chemeClr val="tx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2"/>
              </a:solidFill>
              <a:effectLst/>
              <a:uLnTx/>
              <a:uFillTx/>
              <a:latin typeface="Arial" panose="020B0604020202020204"/>
              <a:ea typeface="+mn-ea"/>
              <a:cs typeface="+mn-cs"/>
            </a:endParaRPr>
          </a:p>
        </p:txBody>
      </p:sp>
      <p:sp>
        <p:nvSpPr>
          <p:cNvPr id="14" name="Title 1">
            <a:extLst>
              <a:ext uri="{FF2B5EF4-FFF2-40B4-BE49-F238E27FC236}">
                <a16:creationId xmlns:a16="http://schemas.microsoft.com/office/drawing/2014/main" id="{FD7E9EBB-3714-BC44-AF4C-624237507BFE}"/>
              </a:ext>
            </a:extLst>
          </p:cNvPr>
          <p:cNvSpPr>
            <a:spLocks noGrp="1"/>
          </p:cNvSpPr>
          <p:nvPr>
            <p:ph type="title" hasCustomPrompt="1"/>
          </p:nvPr>
        </p:nvSpPr>
        <p:spPr>
          <a:xfrm>
            <a:off x="838200" y="1354647"/>
            <a:ext cx="10515600" cy="2971800"/>
          </a:xfrm>
          <a:prstGeom prst="rect">
            <a:avLst/>
          </a:prstGeom>
        </p:spPr>
        <p:txBody>
          <a:bodyPr>
            <a:normAutofit/>
          </a:bodyPr>
          <a:lstStyle>
            <a:lvl1pPr algn="ctr">
              <a:defRPr sz="4400">
                <a:solidFill>
                  <a:schemeClr val="tx2"/>
                </a:solidFill>
              </a:defRPr>
            </a:lvl1pPr>
          </a:lstStyle>
          <a:p>
            <a:r>
              <a:rPr lang="en-US"/>
              <a:t>Click to edit quote</a:t>
            </a:r>
            <a:br>
              <a:rPr lang="en-US"/>
            </a:br>
            <a:r>
              <a:rPr lang="en-US"/>
              <a:t>(min. font size: 21pt)</a:t>
            </a:r>
          </a:p>
        </p:txBody>
      </p:sp>
      <p:sp>
        <p:nvSpPr>
          <p:cNvPr id="15" name="Text Placeholder 10">
            <a:extLst>
              <a:ext uri="{FF2B5EF4-FFF2-40B4-BE49-F238E27FC236}">
                <a16:creationId xmlns:a16="http://schemas.microsoft.com/office/drawing/2014/main" id="{18AE6FC7-A1F4-924C-9AFD-C2FF71B0CDAC}"/>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Click to edit section for each slide; delete if not needed</a:t>
            </a:r>
          </a:p>
        </p:txBody>
      </p:sp>
    </p:spTree>
    <p:extLst>
      <p:ext uri="{BB962C8B-B14F-4D97-AF65-F5344CB8AC3E}">
        <p14:creationId xmlns:p14="http://schemas.microsoft.com/office/powerpoint/2010/main" val="42237630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ote_Primary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E9F63DB8-0BB5-4242-A954-503CDDE89990}"/>
              </a:ext>
            </a:extLst>
          </p:cNvPr>
          <p:cNvSpPr>
            <a:spLocks noGrp="1"/>
          </p:cNvSpPr>
          <p:nvPr>
            <p:ph type="body" sz="quarter" idx="10" hasCustomPrompt="1"/>
          </p:nvPr>
        </p:nvSpPr>
        <p:spPr>
          <a:xfrm>
            <a:off x="838200" y="4975411"/>
            <a:ext cx="10515600" cy="484096"/>
          </a:xfrm>
          <a:prstGeom prst="rect">
            <a:avLst/>
          </a:prstGeom>
        </p:spPr>
        <p:txBody>
          <a:bodyPr/>
          <a:lstStyle>
            <a:lvl1pPr marL="0" indent="0" algn="ctr">
              <a:buNone/>
              <a:defRPr sz="3200" b="1">
                <a:solidFill>
                  <a:schemeClr val="bg2"/>
                </a:solidFill>
              </a:defRPr>
            </a:lvl1pPr>
          </a:lstStyle>
          <a:p>
            <a:pPr lvl="0"/>
            <a:r>
              <a:rPr lang="en-US"/>
              <a:t>Attribution</a:t>
            </a:r>
          </a:p>
        </p:txBody>
      </p:sp>
      <p:sp>
        <p:nvSpPr>
          <p:cNvPr id="9" name="Text Placeholder 4">
            <a:extLst>
              <a:ext uri="{FF2B5EF4-FFF2-40B4-BE49-F238E27FC236}">
                <a16:creationId xmlns:a16="http://schemas.microsoft.com/office/drawing/2014/main" id="{CBC0CD9C-8457-0A45-9E50-DE02E184EA7C}"/>
              </a:ext>
            </a:extLst>
          </p:cNvPr>
          <p:cNvSpPr>
            <a:spLocks noGrp="1"/>
          </p:cNvSpPr>
          <p:nvPr>
            <p:ph type="body" sz="quarter" idx="11" hasCustomPrompt="1"/>
          </p:nvPr>
        </p:nvSpPr>
        <p:spPr>
          <a:xfrm>
            <a:off x="838200" y="5432611"/>
            <a:ext cx="10515600" cy="484096"/>
          </a:xfrm>
          <a:prstGeom prst="rect">
            <a:avLst/>
          </a:prstGeom>
        </p:spPr>
        <p:txBody>
          <a:bodyPr/>
          <a:lstStyle>
            <a:lvl1pPr marL="0" indent="0" algn="ctr">
              <a:buNone/>
              <a:defRPr sz="3200" b="0">
                <a:solidFill>
                  <a:schemeClr val="bg2"/>
                </a:solidFill>
              </a:defRPr>
            </a:lvl1pPr>
          </a:lstStyle>
          <a:p>
            <a:pPr lvl="0"/>
            <a:r>
              <a:rPr lang="en-US"/>
              <a:t>Job Title or Client</a:t>
            </a:r>
          </a:p>
        </p:txBody>
      </p:sp>
      <p:sp>
        <p:nvSpPr>
          <p:cNvPr id="10" name="Slide Number Placeholder 5">
            <a:extLst>
              <a:ext uri="{FF2B5EF4-FFF2-40B4-BE49-F238E27FC236}">
                <a16:creationId xmlns:a16="http://schemas.microsoft.com/office/drawing/2014/main" id="{A0032B97-BCF3-ED43-B7D8-1616EE90042D}"/>
              </a:ext>
            </a:extLst>
          </p:cNvPr>
          <p:cNvSpPr txBox="1">
            <a:spLocks/>
          </p:cNvSpPr>
          <p:nvPr userDrawn="1"/>
        </p:nvSpPr>
        <p:spPr>
          <a:xfrm>
            <a:off x="10922484" y="6326369"/>
            <a:ext cx="4526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chemeClr val="bg1"/>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pic>
        <p:nvPicPr>
          <p:cNvPr id="15" name="Picture 14">
            <a:extLst>
              <a:ext uri="{FF2B5EF4-FFF2-40B4-BE49-F238E27FC236}">
                <a16:creationId xmlns:a16="http://schemas.microsoft.com/office/drawing/2014/main" id="{E1D482B9-5BFA-7243-8910-603A98080347}"/>
              </a:ext>
            </a:extLst>
          </p:cNvPr>
          <p:cNvPicPr>
            <a:picLocks noChangeAspect="1"/>
          </p:cNvPicPr>
          <p:nvPr userDrawn="1"/>
        </p:nvPicPr>
        <p:blipFill>
          <a:blip r:embed="rId3"/>
          <a:stretch>
            <a:fillRect/>
          </a:stretch>
        </p:blipFill>
        <p:spPr>
          <a:xfrm>
            <a:off x="11397520" y="6196208"/>
            <a:ext cx="607004" cy="501621"/>
          </a:xfrm>
          <a:prstGeom prst="rect">
            <a:avLst/>
          </a:prstGeom>
        </p:spPr>
      </p:pic>
      <p:sp>
        <p:nvSpPr>
          <p:cNvPr id="16" name="Title 1">
            <a:extLst>
              <a:ext uri="{FF2B5EF4-FFF2-40B4-BE49-F238E27FC236}">
                <a16:creationId xmlns:a16="http://schemas.microsoft.com/office/drawing/2014/main" id="{D6C0AE4D-1CA3-5E41-AEBC-AFA4EA5713AA}"/>
              </a:ext>
            </a:extLst>
          </p:cNvPr>
          <p:cNvSpPr>
            <a:spLocks noGrp="1"/>
          </p:cNvSpPr>
          <p:nvPr>
            <p:ph type="title" hasCustomPrompt="1"/>
          </p:nvPr>
        </p:nvSpPr>
        <p:spPr>
          <a:xfrm>
            <a:off x="838200" y="1354647"/>
            <a:ext cx="10515600" cy="2971800"/>
          </a:xfrm>
          <a:prstGeom prst="rect">
            <a:avLst/>
          </a:prstGeom>
        </p:spPr>
        <p:txBody>
          <a:bodyPr>
            <a:normAutofit/>
          </a:bodyPr>
          <a:lstStyle>
            <a:lvl1pPr algn="ctr">
              <a:defRPr sz="4400">
                <a:solidFill>
                  <a:schemeClr val="bg1"/>
                </a:solidFill>
              </a:defRPr>
            </a:lvl1pPr>
          </a:lstStyle>
          <a:p>
            <a:r>
              <a:rPr lang="en-US"/>
              <a:t>Click to edit quote</a:t>
            </a:r>
            <a:br>
              <a:rPr lang="en-US"/>
            </a:br>
            <a:r>
              <a:rPr lang="en-US"/>
              <a:t>(min. font size: 21pt)</a:t>
            </a:r>
          </a:p>
        </p:txBody>
      </p:sp>
      <p:sp>
        <p:nvSpPr>
          <p:cNvPr id="17" name="Text Placeholder 10">
            <a:extLst>
              <a:ext uri="{FF2B5EF4-FFF2-40B4-BE49-F238E27FC236}">
                <a16:creationId xmlns:a16="http://schemas.microsoft.com/office/drawing/2014/main" id="{DB6709EA-2C87-EB42-A235-17BD63CCBC2B}"/>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bg1"/>
                </a:solidFill>
              </a:defRPr>
            </a:lvl1pPr>
          </a:lstStyle>
          <a:p>
            <a:pPr lvl="0"/>
            <a:r>
              <a:rPr lang="en-US"/>
              <a:t>Click to edit section for each slide; delete if not needed</a:t>
            </a:r>
          </a:p>
        </p:txBody>
      </p:sp>
    </p:spTree>
    <p:extLst>
      <p:ext uri="{BB962C8B-B14F-4D97-AF65-F5344CB8AC3E}">
        <p14:creationId xmlns:p14="http://schemas.microsoft.com/office/powerpoint/2010/main" val="33061780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ote_Dark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0E14F-DC5C-8B46-95DA-D5274CEB2385}"/>
              </a:ext>
            </a:extLst>
          </p:cNvPr>
          <p:cNvSpPr>
            <a:spLocks noGrp="1"/>
          </p:cNvSpPr>
          <p:nvPr>
            <p:ph type="title" hasCustomPrompt="1"/>
          </p:nvPr>
        </p:nvSpPr>
        <p:spPr>
          <a:xfrm>
            <a:off x="838200" y="1354647"/>
            <a:ext cx="10515600" cy="2971800"/>
          </a:xfrm>
          <a:prstGeom prst="rect">
            <a:avLst/>
          </a:prstGeom>
        </p:spPr>
        <p:txBody>
          <a:bodyPr>
            <a:normAutofit/>
          </a:bodyPr>
          <a:lstStyle>
            <a:lvl1pPr algn="ctr">
              <a:defRPr sz="4400">
                <a:solidFill>
                  <a:schemeClr val="bg1"/>
                </a:solidFill>
              </a:defRPr>
            </a:lvl1pPr>
          </a:lstStyle>
          <a:p>
            <a:r>
              <a:rPr lang="en-US"/>
              <a:t>Click to edit quote</a:t>
            </a:r>
            <a:br>
              <a:rPr lang="en-US"/>
            </a:br>
            <a:r>
              <a:rPr lang="en-US"/>
              <a:t>(min. font size: 21pt)</a:t>
            </a:r>
          </a:p>
        </p:txBody>
      </p:sp>
      <p:sp>
        <p:nvSpPr>
          <p:cNvPr id="8" name="Text Placeholder 4">
            <a:extLst>
              <a:ext uri="{FF2B5EF4-FFF2-40B4-BE49-F238E27FC236}">
                <a16:creationId xmlns:a16="http://schemas.microsoft.com/office/drawing/2014/main" id="{E9F63DB8-0BB5-4242-A954-503CDDE89990}"/>
              </a:ext>
            </a:extLst>
          </p:cNvPr>
          <p:cNvSpPr>
            <a:spLocks noGrp="1"/>
          </p:cNvSpPr>
          <p:nvPr>
            <p:ph type="body" sz="quarter" idx="10" hasCustomPrompt="1"/>
          </p:nvPr>
        </p:nvSpPr>
        <p:spPr>
          <a:xfrm>
            <a:off x="838200" y="4975411"/>
            <a:ext cx="10515600" cy="484096"/>
          </a:xfrm>
          <a:prstGeom prst="rect">
            <a:avLst/>
          </a:prstGeom>
        </p:spPr>
        <p:txBody>
          <a:bodyPr/>
          <a:lstStyle>
            <a:lvl1pPr marL="0" indent="0" algn="ctr">
              <a:buNone/>
              <a:defRPr sz="3200" b="1">
                <a:solidFill>
                  <a:schemeClr val="bg2"/>
                </a:solidFill>
              </a:defRPr>
            </a:lvl1pPr>
          </a:lstStyle>
          <a:p>
            <a:pPr lvl="0"/>
            <a:r>
              <a:rPr lang="en-US"/>
              <a:t>Attribution</a:t>
            </a:r>
          </a:p>
        </p:txBody>
      </p:sp>
      <p:sp>
        <p:nvSpPr>
          <p:cNvPr id="9" name="Text Placeholder 4">
            <a:extLst>
              <a:ext uri="{FF2B5EF4-FFF2-40B4-BE49-F238E27FC236}">
                <a16:creationId xmlns:a16="http://schemas.microsoft.com/office/drawing/2014/main" id="{CBC0CD9C-8457-0A45-9E50-DE02E184EA7C}"/>
              </a:ext>
            </a:extLst>
          </p:cNvPr>
          <p:cNvSpPr>
            <a:spLocks noGrp="1"/>
          </p:cNvSpPr>
          <p:nvPr>
            <p:ph type="body" sz="quarter" idx="11" hasCustomPrompt="1"/>
          </p:nvPr>
        </p:nvSpPr>
        <p:spPr>
          <a:xfrm>
            <a:off x="838200" y="5432611"/>
            <a:ext cx="10515600" cy="484096"/>
          </a:xfrm>
          <a:prstGeom prst="rect">
            <a:avLst/>
          </a:prstGeom>
        </p:spPr>
        <p:txBody>
          <a:bodyPr/>
          <a:lstStyle>
            <a:lvl1pPr marL="0" indent="0" algn="ctr">
              <a:buNone/>
              <a:defRPr sz="3200" b="0">
                <a:solidFill>
                  <a:schemeClr val="bg2"/>
                </a:solidFill>
              </a:defRPr>
            </a:lvl1pPr>
          </a:lstStyle>
          <a:p>
            <a:pPr lvl="0"/>
            <a:r>
              <a:rPr lang="en-US"/>
              <a:t>Job Title or Client</a:t>
            </a:r>
          </a:p>
        </p:txBody>
      </p:sp>
      <p:sp>
        <p:nvSpPr>
          <p:cNvPr id="14" name="Slide Number Placeholder 5">
            <a:extLst>
              <a:ext uri="{FF2B5EF4-FFF2-40B4-BE49-F238E27FC236}">
                <a16:creationId xmlns:a16="http://schemas.microsoft.com/office/drawing/2014/main" id="{36738633-EB42-FA4C-9230-3FBDB5194C67}"/>
              </a:ext>
            </a:extLst>
          </p:cNvPr>
          <p:cNvSpPr txBox="1">
            <a:spLocks/>
          </p:cNvSpPr>
          <p:nvPr userDrawn="1"/>
        </p:nvSpPr>
        <p:spPr>
          <a:xfrm>
            <a:off x="10922484" y="6326369"/>
            <a:ext cx="4526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chemeClr val="bg1"/>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pic>
        <p:nvPicPr>
          <p:cNvPr id="16" name="Picture 15">
            <a:extLst>
              <a:ext uri="{FF2B5EF4-FFF2-40B4-BE49-F238E27FC236}">
                <a16:creationId xmlns:a16="http://schemas.microsoft.com/office/drawing/2014/main" id="{7D783DFF-64EA-3248-9367-9F613574A2C2}"/>
              </a:ext>
            </a:extLst>
          </p:cNvPr>
          <p:cNvPicPr>
            <a:picLocks noChangeAspect="1"/>
          </p:cNvPicPr>
          <p:nvPr userDrawn="1"/>
        </p:nvPicPr>
        <p:blipFill>
          <a:blip r:embed="rId2"/>
          <a:stretch>
            <a:fillRect/>
          </a:stretch>
        </p:blipFill>
        <p:spPr>
          <a:xfrm>
            <a:off x="11397520" y="6143517"/>
            <a:ext cx="607004" cy="607004"/>
          </a:xfrm>
          <a:prstGeom prst="rect">
            <a:avLst/>
          </a:prstGeom>
        </p:spPr>
      </p:pic>
      <p:sp>
        <p:nvSpPr>
          <p:cNvPr id="17" name="Text Placeholder 10">
            <a:extLst>
              <a:ext uri="{FF2B5EF4-FFF2-40B4-BE49-F238E27FC236}">
                <a16:creationId xmlns:a16="http://schemas.microsoft.com/office/drawing/2014/main" id="{CB783065-4C46-B14F-A7BC-C61A5CD69D1F}"/>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bg1"/>
                </a:solidFill>
              </a:defRPr>
            </a:lvl1pPr>
          </a:lstStyle>
          <a:p>
            <a:pPr lvl="0"/>
            <a:r>
              <a:rPr lang="en-US"/>
              <a:t>Click to edit section for each slide; delete if not needed</a:t>
            </a:r>
          </a:p>
        </p:txBody>
      </p:sp>
    </p:spTree>
    <p:extLst>
      <p:ext uri="{BB962C8B-B14F-4D97-AF65-F5344CB8AC3E}">
        <p14:creationId xmlns:p14="http://schemas.microsoft.com/office/powerpoint/2010/main" val="2915621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Card_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6" y="-216816"/>
            <a:ext cx="184731" cy="369332"/>
          </a:xfrm>
          <a:prstGeom prst="rect">
            <a:avLst/>
          </a:prstGeom>
          <a:noFill/>
        </p:spPr>
        <p:txBody>
          <a:bodyPr wrap="none" rtlCol="0">
            <a:spAutoFit/>
          </a:bodyPr>
          <a:lstStyle/>
          <a:p>
            <a:endParaRPr lang="en-US" sz="1800"/>
          </a:p>
        </p:txBody>
      </p:sp>
      <p:sp>
        <p:nvSpPr>
          <p:cNvPr id="6" name="Title Placeholder 6">
            <a:extLst>
              <a:ext uri="{FF2B5EF4-FFF2-40B4-BE49-F238E27FC236}">
                <a16:creationId xmlns:a16="http://schemas.microsoft.com/office/drawing/2014/main" id="{27D07A1A-2346-1144-ADCC-DAB0925D6BDE}"/>
              </a:ext>
            </a:extLst>
          </p:cNvPr>
          <p:cNvSpPr>
            <a:spLocks noGrp="1"/>
          </p:cNvSpPr>
          <p:nvPr>
            <p:ph type="title"/>
          </p:nvPr>
        </p:nvSpPr>
        <p:spPr>
          <a:xfrm>
            <a:off x="838200" y="2585226"/>
            <a:ext cx="10515600" cy="865421"/>
          </a:xfrm>
          <a:prstGeom prst="rect">
            <a:avLst/>
          </a:prstGeom>
        </p:spPr>
        <p:txBody>
          <a:bodyPr vert="horz" lIns="91440" tIns="45720" rIns="91440" bIns="45720" rtlCol="0" anchor="ctr">
            <a:normAutofit/>
          </a:bodyPr>
          <a:lstStyle/>
          <a:p>
            <a:r>
              <a:rPr lang="en-US"/>
              <a:t>Click to edit title</a:t>
            </a:r>
          </a:p>
        </p:txBody>
      </p:sp>
      <p:sp>
        <p:nvSpPr>
          <p:cNvPr id="5" name="Text Placeholder 4">
            <a:extLst>
              <a:ext uri="{FF2B5EF4-FFF2-40B4-BE49-F238E27FC236}">
                <a16:creationId xmlns:a16="http://schemas.microsoft.com/office/drawing/2014/main" id="{E4F1D247-DBA8-464B-9FEB-48DE85551528}"/>
              </a:ext>
            </a:extLst>
          </p:cNvPr>
          <p:cNvSpPr>
            <a:spLocks noGrp="1"/>
          </p:cNvSpPr>
          <p:nvPr>
            <p:ph type="body" sz="quarter" idx="10" hasCustomPrompt="1"/>
          </p:nvPr>
        </p:nvSpPr>
        <p:spPr>
          <a:xfrm>
            <a:off x="838200" y="3450645"/>
            <a:ext cx="10515600" cy="690562"/>
          </a:xfrm>
          <a:prstGeom prst="rect">
            <a:avLst/>
          </a:prstGeom>
        </p:spPr>
        <p:txBody>
          <a:bodyPr/>
          <a:lstStyle>
            <a:lvl1pPr marL="0" indent="0" algn="ctr">
              <a:buFontTx/>
              <a:buNone/>
              <a:defRPr>
                <a:solidFill>
                  <a:schemeClr val="bg1"/>
                </a:solidFill>
              </a:defRPr>
            </a:lvl1pPr>
          </a:lstStyle>
          <a:p>
            <a:pPr lvl="0"/>
            <a:r>
              <a:rPr lang="en-US"/>
              <a:t>Click to edit subtitle (21pt min. font size)</a:t>
            </a:r>
          </a:p>
        </p:txBody>
      </p:sp>
      <p:sp>
        <p:nvSpPr>
          <p:cNvPr id="12" name="Text Placeholder 4">
            <a:extLst>
              <a:ext uri="{FF2B5EF4-FFF2-40B4-BE49-F238E27FC236}">
                <a16:creationId xmlns:a16="http://schemas.microsoft.com/office/drawing/2014/main" id="{DC65965E-DDD6-2C47-855E-E80071375645}"/>
              </a:ext>
            </a:extLst>
          </p:cNvPr>
          <p:cNvSpPr>
            <a:spLocks noGrp="1"/>
          </p:cNvSpPr>
          <p:nvPr>
            <p:ph type="body" sz="quarter" idx="11" hasCustomPrompt="1"/>
          </p:nvPr>
        </p:nvSpPr>
        <p:spPr>
          <a:xfrm>
            <a:off x="838200" y="4564128"/>
            <a:ext cx="10515600" cy="592376"/>
          </a:xfrm>
          <a:prstGeom prst="rect">
            <a:avLst/>
          </a:prstGeom>
        </p:spPr>
        <p:txBody>
          <a:bodyPr/>
          <a:lstStyle>
            <a:lvl1pPr marL="0" indent="0" algn="ctr">
              <a:buFontTx/>
              <a:buNone/>
              <a:defRPr sz="2100" baseline="0">
                <a:solidFill>
                  <a:schemeClr val="accent3"/>
                </a:solidFill>
              </a:defRPr>
            </a:lvl1pPr>
          </a:lstStyle>
          <a:p>
            <a:pPr lvl="0"/>
            <a:r>
              <a:rPr lang="en-US"/>
              <a:t>Click to edit subtitle (21pt min. font size)</a:t>
            </a:r>
          </a:p>
        </p:txBody>
      </p:sp>
      <p:pic>
        <p:nvPicPr>
          <p:cNvPr id="13" name="Picture 12">
            <a:extLst>
              <a:ext uri="{FF2B5EF4-FFF2-40B4-BE49-F238E27FC236}">
                <a16:creationId xmlns:a16="http://schemas.microsoft.com/office/drawing/2014/main" id="{4C0397A8-5753-054B-9759-D49FFC8040A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2957" y="5701555"/>
            <a:ext cx="1234668" cy="741445"/>
          </a:xfrm>
          <a:prstGeom prst="rect">
            <a:avLst/>
          </a:prstGeom>
        </p:spPr>
      </p:pic>
    </p:spTree>
    <p:extLst>
      <p:ext uri="{BB962C8B-B14F-4D97-AF65-F5344CB8AC3E}">
        <p14:creationId xmlns:p14="http://schemas.microsoft.com/office/powerpoint/2010/main" val="35292117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hoto_2Column">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56291FF-2B5B-344D-A84F-F3A99BE1E59D}"/>
              </a:ext>
            </a:extLst>
          </p:cNvPr>
          <p:cNvSpPr>
            <a:spLocks noGrp="1"/>
          </p:cNvSpPr>
          <p:nvPr>
            <p:ph sz="quarter" idx="12" hasCustomPrompt="1"/>
          </p:nvPr>
        </p:nvSpPr>
        <p:spPr>
          <a:xfrm>
            <a:off x="609600" y="365352"/>
            <a:ext cx="5395870" cy="5898924"/>
          </a:xfrm>
          <a:prstGeom prst="rect">
            <a:avLst/>
          </a:prstGeom>
        </p:spPr>
        <p:txBody>
          <a:bodyPr/>
          <a:lstStyle>
            <a:lvl1pPr marL="0" indent="0">
              <a:buNone/>
              <a:defRPr/>
            </a:lvl1pPr>
          </a:lstStyle>
          <a:p>
            <a:pPr lvl="0"/>
            <a:r>
              <a:rPr lang="en-US"/>
              <a:t>Click to add photo or text (min. font size: 21pt)</a:t>
            </a:r>
          </a:p>
        </p:txBody>
      </p:sp>
      <p:sp>
        <p:nvSpPr>
          <p:cNvPr id="7" name="Content Placeholder 5">
            <a:extLst>
              <a:ext uri="{FF2B5EF4-FFF2-40B4-BE49-F238E27FC236}">
                <a16:creationId xmlns:a16="http://schemas.microsoft.com/office/drawing/2014/main" id="{D1147D35-BB16-834E-962B-315642C74E16}"/>
              </a:ext>
            </a:extLst>
          </p:cNvPr>
          <p:cNvSpPr>
            <a:spLocks noGrp="1"/>
          </p:cNvSpPr>
          <p:nvPr>
            <p:ph sz="quarter" idx="13" hasCustomPrompt="1"/>
          </p:nvPr>
        </p:nvSpPr>
        <p:spPr>
          <a:xfrm>
            <a:off x="6201619" y="365125"/>
            <a:ext cx="5380781" cy="5893084"/>
          </a:xfrm>
          <a:prstGeom prst="rect">
            <a:avLst/>
          </a:prstGeom>
        </p:spPr>
        <p:txBody>
          <a:bodyPr/>
          <a:lstStyle>
            <a:lvl1pPr marL="0" indent="0">
              <a:buNone/>
              <a:defRPr/>
            </a:lvl1pPr>
          </a:lstStyle>
          <a:p>
            <a:pPr lvl="0"/>
            <a:r>
              <a:rPr lang="en-US"/>
              <a:t>Click to add photo or text (min. font size: 21pt)</a:t>
            </a:r>
          </a:p>
        </p:txBody>
      </p:sp>
      <p:pic>
        <p:nvPicPr>
          <p:cNvPr id="8" name="Picture 7">
            <a:extLst>
              <a:ext uri="{FF2B5EF4-FFF2-40B4-BE49-F238E27FC236}">
                <a16:creationId xmlns:a16="http://schemas.microsoft.com/office/drawing/2014/main" id="{8D8716EB-D68B-C44F-8BA1-36E2B72248B2}"/>
              </a:ext>
            </a:extLst>
          </p:cNvPr>
          <p:cNvPicPr>
            <a:picLocks noChangeAspect="1"/>
          </p:cNvPicPr>
          <p:nvPr userDrawn="1"/>
        </p:nvPicPr>
        <p:blipFill>
          <a:blip r:embed="rId2"/>
          <a:stretch>
            <a:fillRect/>
          </a:stretch>
        </p:blipFill>
        <p:spPr>
          <a:xfrm>
            <a:off x="11397520" y="6143517"/>
            <a:ext cx="607004" cy="607004"/>
          </a:xfrm>
          <a:prstGeom prst="rect">
            <a:avLst/>
          </a:prstGeom>
        </p:spPr>
      </p:pic>
      <p:sp>
        <p:nvSpPr>
          <p:cNvPr id="10" name="Slide Number Placeholder 5">
            <a:extLst>
              <a:ext uri="{FF2B5EF4-FFF2-40B4-BE49-F238E27FC236}">
                <a16:creationId xmlns:a16="http://schemas.microsoft.com/office/drawing/2014/main" id="{7B4B78AB-678D-C640-81B3-5ADF9C7DAAA6}"/>
              </a:ext>
            </a:extLst>
          </p:cNvPr>
          <p:cNvSpPr txBox="1">
            <a:spLocks/>
          </p:cNvSpPr>
          <p:nvPr userDrawn="1"/>
        </p:nvSpPr>
        <p:spPr>
          <a:xfrm>
            <a:off x="10922484" y="6326369"/>
            <a:ext cx="4526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
        <p:nvSpPr>
          <p:cNvPr id="12" name="Text Placeholder 10">
            <a:extLst>
              <a:ext uri="{FF2B5EF4-FFF2-40B4-BE49-F238E27FC236}">
                <a16:creationId xmlns:a16="http://schemas.microsoft.com/office/drawing/2014/main" id="{4A9DB50E-6F6D-6D4E-A835-3D30F1E4B7EA}"/>
              </a:ext>
            </a:extLst>
          </p:cNvPr>
          <p:cNvSpPr>
            <a:spLocks noGrp="1"/>
          </p:cNvSpPr>
          <p:nvPr>
            <p:ph type="body" sz="quarter" idx="14"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Click to edit section for each slide; delete if not needed</a:t>
            </a:r>
          </a:p>
        </p:txBody>
      </p:sp>
    </p:spTree>
    <p:extLst>
      <p:ext uri="{BB962C8B-B14F-4D97-AF65-F5344CB8AC3E}">
        <p14:creationId xmlns:p14="http://schemas.microsoft.com/office/powerpoint/2010/main" val="25120268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CAA6FF4B-82E7-E943-936D-DE0C9FEDEABF}"/>
              </a:ext>
            </a:extLst>
          </p:cNvPr>
          <p:cNvSpPr>
            <a:spLocks noGrp="1"/>
          </p:cNvSpPr>
          <p:nvPr>
            <p:ph sz="quarter" idx="14" hasCustomPrompt="1"/>
          </p:nvPr>
        </p:nvSpPr>
        <p:spPr>
          <a:xfrm>
            <a:off x="0" y="0"/>
            <a:ext cx="12192000" cy="6858000"/>
          </a:xfrm>
          <a:prstGeom prst="rect">
            <a:avLst/>
          </a:prstGeom>
        </p:spPr>
        <p:txBody>
          <a:bodyPr/>
          <a:lstStyle>
            <a:lvl1pPr marL="0" indent="0">
              <a:buNone/>
              <a:defRPr/>
            </a:lvl1pPr>
          </a:lstStyle>
          <a:p>
            <a:pPr lvl="0"/>
            <a:r>
              <a:rPr lang="en-US"/>
              <a:t>Click to add photo (landscape orientation photos only)</a:t>
            </a:r>
          </a:p>
        </p:txBody>
      </p:sp>
    </p:spTree>
    <p:extLst>
      <p:ext uri="{BB962C8B-B14F-4D97-AF65-F5344CB8AC3E}">
        <p14:creationId xmlns:p14="http://schemas.microsoft.com/office/powerpoint/2010/main" val="38575341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JustCopy_DarkBlue">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D5E5-77B1-A74A-A3C4-BE7E76B73585}"/>
              </a:ext>
            </a:extLst>
          </p:cNvPr>
          <p:cNvSpPr>
            <a:spLocks noGrp="1"/>
          </p:cNvSpPr>
          <p:nvPr>
            <p:ph type="title" hasCustomPrompt="1"/>
          </p:nvPr>
        </p:nvSpPr>
        <p:spPr>
          <a:xfrm>
            <a:off x="429717" y="275186"/>
            <a:ext cx="11332564" cy="983990"/>
          </a:xfrm>
          <a:prstGeom prst="rect">
            <a:avLst/>
          </a:prstGeom>
        </p:spPr>
        <p:txBody>
          <a:bodyPr/>
          <a:lstStyle>
            <a:lvl1pPr>
              <a:defRPr sz="4800">
                <a:solidFill>
                  <a:schemeClr val="accent4"/>
                </a:solidFill>
              </a:defRPr>
            </a:lvl1pPr>
          </a:lstStyle>
          <a:p>
            <a:r>
              <a:rPr lang="en-US"/>
              <a:t>Click to edit title</a:t>
            </a:r>
          </a:p>
        </p:txBody>
      </p:sp>
      <p:sp>
        <p:nvSpPr>
          <p:cNvPr id="6" name="Text Placeholder 5">
            <a:extLst>
              <a:ext uri="{FF2B5EF4-FFF2-40B4-BE49-F238E27FC236}">
                <a16:creationId xmlns:a16="http://schemas.microsoft.com/office/drawing/2014/main" id="{78388011-1210-AC4E-8FE4-5AC0261C8971}"/>
              </a:ext>
            </a:extLst>
          </p:cNvPr>
          <p:cNvSpPr>
            <a:spLocks noGrp="1"/>
          </p:cNvSpPr>
          <p:nvPr>
            <p:ph type="body" sz="quarter" idx="12" hasCustomPrompt="1"/>
          </p:nvPr>
        </p:nvSpPr>
        <p:spPr>
          <a:xfrm>
            <a:off x="430213" y="1514007"/>
            <a:ext cx="11331575" cy="4452078"/>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100">
                <a:solidFill>
                  <a:schemeClr val="tx1"/>
                </a:solidFill>
              </a:defRPr>
            </a:lvl4pPr>
            <a:lvl5pPr>
              <a:defRPr sz="2100">
                <a:solidFill>
                  <a:schemeClr val="tx1"/>
                </a:solidFill>
              </a:defRPr>
            </a:lvl5pPr>
          </a:lstStyle>
          <a:p>
            <a:pPr lvl="0"/>
            <a:r>
              <a:rPr lang="en-US"/>
              <a:t>Click to edit text (min. font size: 21pt)</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EA0549D3-672F-E54F-9E18-EC7E3E3ADB19}"/>
              </a:ext>
            </a:extLst>
          </p:cNvPr>
          <p:cNvPicPr>
            <a:picLocks noChangeAspect="1"/>
          </p:cNvPicPr>
          <p:nvPr userDrawn="1"/>
        </p:nvPicPr>
        <p:blipFill>
          <a:blip r:embed="rId3"/>
          <a:stretch>
            <a:fillRect/>
          </a:stretch>
        </p:blipFill>
        <p:spPr>
          <a:xfrm>
            <a:off x="11397520" y="6143517"/>
            <a:ext cx="607004" cy="607004"/>
          </a:xfrm>
          <a:prstGeom prst="rect">
            <a:avLst/>
          </a:prstGeom>
        </p:spPr>
      </p:pic>
      <p:sp>
        <p:nvSpPr>
          <p:cNvPr id="8" name="Slide Number Placeholder 5">
            <a:extLst>
              <a:ext uri="{FF2B5EF4-FFF2-40B4-BE49-F238E27FC236}">
                <a16:creationId xmlns:a16="http://schemas.microsoft.com/office/drawing/2014/main" id="{951DCCDA-3608-104E-B61F-95AE27D59CB6}"/>
              </a:ext>
            </a:extLst>
          </p:cNvPr>
          <p:cNvSpPr txBox="1">
            <a:spLocks/>
          </p:cNvSpPr>
          <p:nvPr userDrawn="1"/>
        </p:nvSpPr>
        <p:spPr>
          <a:xfrm>
            <a:off x="10922484" y="6326369"/>
            <a:ext cx="4526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
        <p:nvSpPr>
          <p:cNvPr id="10" name="Text Placeholder 10">
            <a:extLst>
              <a:ext uri="{FF2B5EF4-FFF2-40B4-BE49-F238E27FC236}">
                <a16:creationId xmlns:a16="http://schemas.microsoft.com/office/drawing/2014/main" id="{1D8952F3-EE97-C144-AFEE-DBE473BBC0F6}"/>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Click to edit section for each slide; delete if not needed</a:t>
            </a:r>
          </a:p>
        </p:txBody>
      </p:sp>
    </p:spTree>
    <p:extLst>
      <p:ext uri="{BB962C8B-B14F-4D97-AF65-F5344CB8AC3E}">
        <p14:creationId xmlns:p14="http://schemas.microsoft.com/office/powerpoint/2010/main" val="9059793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JustCopy_Green">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D5E5-77B1-A74A-A3C4-BE7E76B73585}"/>
              </a:ext>
            </a:extLst>
          </p:cNvPr>
          <p:cNvSpPr>
            <a:spLocks noGrp="1"/>
          </p:cNvSpPr>
          <p:nvPr>
            <p:ph type="title" hasCustomPrompt="1"/>
          </p:nvPr>
        </p:nvSpPr>
        <p:spPr>
          <a:xfrm>
            <a:off x="429717" y="275186"/>
            <a:ext cx="11332564" cy="983990"/>
          </a:xfrm>
          <a:prstGeom prst="rect">
            <a:avLst/>
          </a:prstGeom>
        </p:spPr>
        <p:txBody>
          <a:bodyPr/>
          <a:lstStyle>
            <a:lvl1pPr>
              <a:defRPr sz="4800">
                <a:solidFill>
                  <a:schemeClr val="accent1"/>
                </a:solidFill>
              </a:defRPr>
            </a:lvl1pPr>
          </a:lstStyle>
          <a:p>
            <a:r>
              <a:rPr lang="en-US"/>
              <a:t>Click to edit title</a:t>
            </a:r>
          </a:p>
        </p:txBody>
      </p:sp>
      <p:sp>
        <p:nvSpPr>
          <p:cNvPr id="6" name="Text Placeholder 5">
            <a:extLst>
              <a:ext uri="{FF2B5EF4-FFF2-40B4-BE49-F238E27FC236}">
                <a16:creationId xmlns:a16="http://schemas.microsoft.com/office/drawing/2014/main" id="{78388011-1210-AC4E-8FE4-5AC0261C8971}"/>
              </a:ext>
            </a:extLst>
          </p:cNvPr>
          <p:cNvSpPr>
            <a:spLocks noGrp="1"/>
          </p:cNvSpPr>
          <p:nvPr>
            <p:ph type="body" sz="quarter" idx="12" hasCustomPrompt="1"/>
          </p:nvPr>
        </p:nvSpPr>
        <p:spPr>
          <a:xfrm>
            <a:off x="430213" y="1514007"/>
            <a:ext cx="11331575" cy="4452078"/>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100">
                <a:solidFill>
                  <a:schemeClr val="tx1"/>
                </a:solidFill>
              </a:defRPr>
            </a:lvl4pPr>
            <a:lvl5pPr>
              <a:defRPr sz="2100">
                <a:solidFill>
                  <a:schemeClr val="tx1"/>
                </a:solidFill>
              </a:defRPr>
            </a:lvl5pPr>
          </a:lstStyle>
          <a:p>
            <a:pPr lvl="0"/>
            <a:r>
              <a:rPr lang="en-US"/>
              <a:t>Click to edit text (min. font size: 21pt)</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93C15C7D-E786-3C42-9C67-C416DE577A56}"/>
              </a:ext>
            </a:extLst>
          </p:cNvPr>
          <p:cNvPicPr>
            <a:picLocks noChangeAspect="1"/>
          </p:cNvPicPr>
          <p:nvPr userDrawn="1"/>
        </p:nvPicPr>
        <p:blipFill>
          <a:blip r:embed="rId3"/>
          <a:stretch>
            <a:fillRect/>
          </a:stretch>
        </p:blipFill>
        <p:spPr>
          <a:xfrm>
            <a:off x="11397520" y="6143517"/>
            <a:ext cx="607004" cy="607004"/>
          </a:xfrm>
          <a:prstGeom prst="rect">
            <a:avLst/>
          </a:prstGeom>
        </p:spPr>
      </p:pic>
      <p:sp>
        <p:nvSpPr>
          <p:cNvPr id="8" name="Slide Number Placeholder 5">
            <a:extLst>
              <a:ext uri="{FF2B5EF4-FFF2-40B4-BE49-F238E27FC236}">
                <a16:creationId xmlns:a16="http://schemas.microsoft.com/office/drawing/2014/main" id="{D9B9CDC3-6B4D-894C-B7B6-9BD951CCFAF0}"/>
              </a:ext>
            </a:extLst>
          </p:cNvPr>
          <p:cNvSpPr txBox="1">
            <a:spLocks/>
          </p:cNvSpPr>
          <p:nvPr userDrawn="1"/>
        </p:nvSpPr>
        <p:spPr>
          <a:xfrm>
            <a:off x="10922484" y="6326369"/>
            <a:ext cx="4526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
        <p:nvSpPr>
          <p:cNvPr id="10" name="Text Placeholder 10">
            <a:extLst>
              <a:ext uri="{FF2B5EF4-FFF2-40B4-BE49-F238E27FC236}">
                <a16:creationId xmlns:a16="http://schemas.microsoft.com/office/drawing/2014/main" id="{495AB125-536E-494C-8EF8-D093C252C4BF}"/>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Click to edit section for each slide; delete if not needed</a:t>
            </a:r>
          </a:p>
        </p:txBody>
      </p:sp>
    </p:spTree>
    <p:extLst>
      <p:ext uri="{BB962C8B-B14F-4D97-AF65-F5344CB8AC3E}">
        <p14:creationId xmlns:p14="http://schemas.microsoft.com/office/powerpoint/2010/main" val="9058870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JustCopy_Green">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D5E5-77B1-A74A-A3C4-BE7E76B73585}"/>
              </a:ext>
            </a:extLst>
          </p:cNvPr>
          <p:cNvSpPr>
            <a:spLocks noGrp="1"/>
          </p:cNvSpPr>
          <p:nvPr>
            <p:ph type="title" hasCustomPrompt="1"/>
          </p:nvPr>
        </p:nvSpPr>
        <p:spPr>
          <a:xfrm>
            <a:off x="429717" y="275186"/>
            <a:ext cx="11332564" cy="983990"/>
          </a:xfrm>
          <a:prstGeom prst="rect">
            <a:avLst/>
          </a:prstGeom>
        </p:spPr>
        <p:txBody>
          <a:bodyPr/>
          <a:lstStyle>
            <a:lvl1pPr>
              <a:defRPr sz="4800">
                <a:solidFill>
                  <a:schemeClr val="accent1"/>
                </a:solidFill>
              </a:defRPr>
            </a:lvl1pPr>
          </a:lstStyle>
          <a:p>
            <a:r>
              <a:rPr lang="en-US"/>
              <a:t>Click to edit title</a:t>
            </a:r>
          </a:p>
        </p:txBody>
      </p:sp>
      <p:sp>
        <p:nvSpPr>
          <p:cNvPr id="6" name="Text Placeholder 5">
            <a:extLst>
              <a:ext uri="{FF2B5EF4-FFF2-40B4-BE49-F238E27FC236}">
                <a16:creationId xmlns:a16="http://schemas.microsoft.com/office/drawing/2014/main" id="{78388011-1210-AC4E-8FE4-5AC0261C8971}"/>
              </a:ext>
            </a:extLst>
          </p:cNvPr>
          <p:cNvSpPr>
            <a:spLocks noGrp="1"/>
          </p:cNvSpPr>
          <p:nvPr>
            <p:ph type="body" sz="quarter" idx="12" hasCustomPrompt="1"/>
          </p:nvPr>
        </p:nvSpPr>
        <p:spPr>
          <a:xfrm>
            <a:off x="430213" y="1514007"/>
            <a:ext cx="11331575" cy="4452078"/>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100">
                <a:solidFill>
                  <a:schemeClr val="tx1"/>
                </a:solidFill>
              </a:defRPr>
            </a:lvl4pPr>
            <a:lvl5pPr>
              <a:defRPr sz="2100">
                <a:solidFill>
                  <a:schemeClr val="tx1"/>
                </a:solidFill>
              </a:defRPr>
            </a:lvl5pPr>
          </a:lstStyle>
          <a:p>
            <a:pPr lvl="0"/>
            <a:r>
              <a:rPr lang="en-US"/>
              <a:t>Click to edit text (min. font size: 21pt)</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93C15C7D-E786-3C42-9C67-C416DE577A56}"/>
              </a:ext>
            </a:extLst>
          </p:cNvPr>
          <p:cNvPicPr>
            <a:picLocks noChangeAspect="1"/>
          </p:cNvPicPr>
          <p:nvPr userDrawn="1"/>
        </p:nvPicPr>
        <p:blipFill>
          <a:blip r:embed="rId3"/>
          <a:stretch>
            <a:fillRect/>
          </a:stretch>
        </p:blipFill>
        <p:spPr>
          <a:xfrm>
            <a:off x="11397520" y="6143517"/>
            <a:ext cx="607004" cy="607004"/>
          </a:xfrm>
          <a:prstGeom prst="rect">
            <a:avLst/>
          </a:prstGeom>
        </p:spPr>
      </p:pic>
      <p:sp>
        <p:nvSpPr>
          <p:cNvPr id="8" name="Slide Number Placeholder 5">
            <a:extLst>
              <a:ext uri="{FF2B5EF4-FFF2-40B4-BE49-F238E27FC236}">
                <a16:creationId xmlns:a16="http://schemas.microsoft.com/office/drawing/2014/main" id="{D9B9CDC3-6B4D-894C-B7B6-9BD951CCFAF0}"/>
              </a:ext>
            </a:extLst>
          </p:cNvPr>
          <p:cNvSpPr txBox="1">
            <a:spLocks/>
          </p:cNvSpPr>
          <p:nvPr userDrawn="1"/>
        </p:nvSpPr>
        <p:spPr>
          <a:xfrm>
            <a:off x="10922484" y="6326369"/>
            <a:ext cx="4526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
        <p:nvSpPr>
          <p:cNvPr id="10" name="Text Placeholder 10">
            <a:extLst>
              <a:ext uri="{FF2B5EF4-FFF2-40B4-BE49-F238E27FC236}">
                <a16:creationId xmlns:a16="http://schemas.microsoft.com/office/drawing/2014/main" id="{495AB125-536E-494C-8EF8-D093C252C4BF}"/>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Board of Directors Meeting - [DATE]</a:t>
            </a:r>
          </a:p>
        </p:txBody>
      </p:sp>
      <p:cxnSp>
        <p:nvCxnSpPr>
          <p:cNvPr id="4" name="Straight Connector 3">
            <a:extLst>
              <a:ext uri="{FF2B5EF4-FFF2-40B4-BE49-F238E27FC236}">
                <a16:creationId xmlns:a16="http://schemas.microsoft.com/office/drawing/2014/main" id="{DC9C3DC4-553D-B37B-7757-1A5EF6D06E20}"/>
              </a:ext>
            </a:extLst>
          </p:cNvPr>
          <p:cNvCxnSpPr/>
          <p:nvPr userDrawn="1"/>
        </p:nvCxnSpPr>
        <p:spPr>
          <a:xfrm>
            <a:off x="10991211" y="6370115"/>
            <a:ext cx="0" cy="32137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760398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JustCopy_DarkBlue">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D5E5-77B1-A74A-A3C4-BE7E76B73585}"/>
              </a:ext>
            </a:extLst>
          </p:cNvPr>
          <p:cNvSpPr>
            <a:spLocks noGrp="1"/>
          </p:cNvSpPr>
          <p:nvPr>
            <p:ph type="title" hasCustomPrompt="1"/>
          </p:nvPr>
        </p:nvSpPr>
        <p:spPr>
          <a:xfrm>
            <a:off x="429717" y="275186"/>
            <a:ext cx="11332564" cy="983990"/>
          </a:xfrm>
          <a:prstGeom prst="rect">
            <a:avLst/>
          </a:prstGeom>
        </p:spPr>
        <p:txBody>
          <a:bodyPr/>
          <a:lstStyle>
            <a:lvl1pPr>
              <a:defRPr sz="4800">
                <a:solidFill>
                  <a:schemeClr val="accent4"/>
                </a:solidFill>
              </a:defRPr>
            </a:lvl1pPr>
          </a:lstStyle>
          <a:p>
            <a:r>
              <a:rPr lang="en-US"/>
              <a:t>Click to edit title</a:t>
            </a:r>
          </a:p>
        </p:txBody>
      </p:sp>
      <p:sp>
        <p:nvSpPr>
          <p:cNvPr id="6" name="Text Placeholder 5">
            <a:extLst>
              <a:ext uri="{FF2B5EF4-FFF2-40B4-BE49-F238E27FC236}">
                <a16:creationId xmlns:a16="http://schemas.microsoft.com/office/drawing/2014/main" id="{78388011-1210-AC4E-8FE4-5AC0261C8971}"/>
              </a:ext>
            </a:extLst>
          </p:cNvPr>
          <p:cNvSpPr>
            <a:spLocks noGrp="1"/>
          </p:cNvSpPr>
          <p:nvPr>
            <p:ph type="body" sz="quarter" idx="12" hasCustomPrompt="1"/>
          </p:nvPr>
        </p:nvSpPr>
        <p:spPr>
          <a:xfrm>
            <a:off x="430213" y="1514007"/>
            <a:ext cx="11331575" cy="4452078"/>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100">
                <a:solidFill>
                  <a:schemeClr val="tx1"/>
                </a:solidFill>
              </a:defRPr>
            </a:lvl4pPr>
            <a:lvl5pPr>
              <a:defRPr sz="2100">
                <a:solidFill>
                  <a:schemeClr val="tx1"/>
                </a:solidFill>
              </a:defRPr>
            </a:lvl5pPr>
          </a:lstStyle>
          <a:p>
            <a:pPr lvl="0"/>
            <a:r>
              <a:rPr lang="en-US"/>
              <a:t>Click to edit text (min. font size: 21pt)</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EA0549D3-672F-E54F-9E18-EC7E3E3ADB19}"/>
              </a:ext>
            </a:extLst>
          </p:cNvPr>
          <p:cNvPicPr>
            <a:picLocks noChangeAspect="1"/>
          </p:cNvPicPr>
          <p:nvPr userDrawn="1"/>
        </p:nvPicPr>
        <p:blipFill>
          <a:blip r:embed="rId3"/>
          <a:stretch>
            <a:fillRect/>
          </a:stretch>
        </p:blipFill>
        <p:spPr>
          <a:xfrm>
            <a:off x="11397520" y="6143517"/>
            <a:ext cx="607004" cy="607004"/>
          </a:xfrm>
          <a:prstGeom prst="rect">
            <a:avLst/>
          </a:prstGeom>
        </p:spPr>
      </p:pic>
      <p:sp>
        <p:nvSpPr>
          <p:cNvPr id="8" name="Slide Number Placeholder 5">
            <a:extLst>
              <a:ext uri="{FF2B5EF4-FFF2-40B4-BE49-F238E27FC236}">
                <a16:creationId xmlns:a16="http://schemas.microsoft.com/office/drawing/2014/main" id="{951DCCDA-3608-104E-B61F-95AE27D59CB6}"/>
              </a:ext>
            </a:extLst>
          </p:cNvPr>
          <p:cNvSpPr txBox="1">
            <a:spLocks/>
          </p:cNvSpPr>
          <p:nvPr userDrawn="1"/>
        </p:nvSpPr>
        <p:spPr>
          <a:xfrm>
            <a:off x="10922484" y="6326369"/>
            <a:ext cx="4526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
        <p:nvSpPr>
          <p:cNvPr id="3" name="Text Placeholder 10">
            <a:extLst>
              <a:ext uri="{FF2B5EF4-FFF2-40B4-BE49-F238E27FC236}">
                <a16:creationId xmlns:a16="http://schemas.microsoft.com/office/drawing/2014/main" id="{1107C7CA-80CE-32CC-5DC0-DDE28CDBFC2B}"/>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Board of Directors Meeting - [DATE]</a:t>
            </a:r>
          </a:p>
        </p:txBody>
      </p:sp>
      <p:cxnSp>
        <p:nvCxnSpPr>
          <p:cNvPr id="4" name="Straight Connector 3">
            <a:extLst>
              <a:ext uri="{FF2B5EF4-FFF2-40B4-BE49-F238E27FC236}">
                <a16:creationId xmlns:a16="http://schemas.microsoft.com/office/drawing/2014/main" id="{81290DE6-F7FB-C2E8-0252-C6811ECC4D67}"/>
              </a:ext>
            </a:extLst>
          </p:cNvPr>
          <p:cNvCxnSpPr/>
          <p:nvPr userDrawn="1"/>
        </p:nvCxnSpPr>
        <p:spPr>
          <a:xfrm>
            <a:off x="10991211" y="6370115"/>
            <a:ext cx="0" cy="32137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529084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Card_CreamGreen_LogoCor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5" y="-216816"/>
            <a:ext cx="184731" cy="369332"/>
          </a:xfrm>
          <a:prstGeom prst="rect">
            <a:avLst/>
          </a:prstGeom>
          <a:noFill/>
        </p:spPr>
        <p:txBody>
          <a:bodyPr wrap="none" rtlCol="0">
            <a:spAutoFit/>
          </a:bodyPr>
          <a:lstStyle/>
          <a:p>
            <a:endParaRPr lang="en-US"/>
          </a:p>
        </p:txBody>
      </p:sp>
      <p:sp>
        <p:nvSpPr>
          <p:cNvPr id="2" name="Title Placeholder 6">
            <a:extLst>
              <a:ext uri="{FF2B5EF4-FFF2-40B4-BE49-F238E27FC236}">
                <a16:creationId xmlns:a16="http://schemas.microsoft.com/office/drawing/2014/main" id="{77E4E52C-4BEE-8D9A-3135-4C3F5094DA1B}"/>
              </a:ext>
            </a:extLst>
          </p:cNvPr>
          <p:cNvSpPr>
            <a:spLocks noGrp="1"/>
          </p:cNvSpPr>
          <p:nvPr>
            <p:ph type="title"/>
          </p:nvPr>
        </p:nvSpPr>
        <p:spPr>
          <a:xfrm>
            <a:off x="838200" y="2585224"/>
            <a:ext cx="10515600" cy="865421"/>
          </a:xfrm>
          <a:prstGeom prst="rect">
            <a:avLst/>
          </a:prstGeom>
        </p:spPr>
        <p:txBody>
          <a:bodyPr vert="horz" lIns="91440" tIns="45720" rIns="91440" bIns="45720" rtlCol="0" anchor="ctr">
            <a:normAutofit/>
          </a:bodyPr>
          <a:lstStyle>
            <a:lvl1pPr>
              <a:defRPr>
                <a:solidFill>
                  <a:srgbClr val="008049"/>
                </a:solidFill>
              </a:defRPr>
            </a:lvl1pPr>
          </a:lstStyle>
          <a:p>
            <a:r>
              <a:rPr lang="en-US"/>
              <a:t>Click to edit title</a:t>
            </a:r>
          </a:p>
        </p:txBody>
      </p:sp>
      <p:sp>
        <p:nvSpPr>
          <p:cNvPr id="3" name="Text Placeholder 4">
            <a:extLst>
              <a:ext uri="{FF2B5EF4-FFF2-40B4-BE49-F238E27FC236}">
                <a16:creationId xmlns:a16="http://schemas.microsoft.com/office/drawing/2014/main" id="{B22471FD-3AF6-F1EE-5333-4A0995D8FCB8}"/>
              </a:ext>
            </a:extLst>
          </p:cNvPr>
          <p:cNvSpPr>
            <a:spLocks noGrp="1"/>
          </p:cNvSpPr>
          <p:nvPr>
            <p:ph type="body" sz="quarter" idx="10" hasCustomPrompt="1"/>
          </p:nvPr>
        </p:nvSpPr>
        <p:spPr>
          <a:xfrm>
            <a:off x="838200" y="3450645"/>
            <a:ext cx="10515600" cy="690562"/>
          </a:xfrm>
          <a:prstGeom prst="rect">
            <a:avLst/>
          </a:prstGeom>
        </p:spPr>
        <p:txBody>
          <a:bodyPr/>
          <a:lstStyle>
            <a:lvl1pPr marL="0" indent="0" algn="ctr">
              <a:buFontTx/>
              <a:buNone/>
              <a:defRPr>
                <a:solidFill>
                  <a:schemeClr val="tx1"/>
                </a:solidFill>
              </a:defRPr>
            </a:lvl1pPr>
          </a:lstStyle>
          <a:p>
            <a:pPr lvl="0"/>
            <a:r>
              <a:rPr lang="en-US"/>
              <a:t>Click to edit subtitle (21pt min. font size)</a:t>
            </a:r>
          </a:p>
        </p:txBody>
      </p:sp>
      <p:sp>
        <p:nvSpPr>
          <p:cNvPr id="4" name="Text Placeholder 4">
            <a:extLst>
              <a:ext uri="{FF2B5EF4-FFF2-40B4-BE49-F238E27FC236}">
                <a16:creationId xmlns:a16="http://schemas.microsoft.com/office/drawing/2014/main" id="{46D6739A-5518-993F-23B8-453A5DF8F076}"/>
              </a:ext>
            </a:extLst>
          </p:cNvPr>
          <p:cNvSpPr>
            <a:spLocks noGrp="1"/>
          </p:cNvSpPr>
          <p:nvPr>
            <p:ph type="body" sz="quarter" idx="11" hasCustomPrompt="1"/>
          </p:nvPr>
        </p:nvSpPr>
        <p:spPr>
          <a:xfrm>
            <a:off x="838200" y="4564128"/>
            <a:ext cx="10515600" cy="592376"/>
          </a:xfrm>
          <a:prstGeom prst="rect">
            <a:avLst/>
          </a:prstGeom>
        </p:spPr>
        <p:txBody>
          <a:bodyPr/>
          <a:lstStyle>
            <a:lvl1pPr marL="0" indent="0" algn="ctr">
              <a:buFontTx/>
              <a:buNone/>
              <a:defRPr sz="2100" baseline="0">
                <a:solidFill>
                  <a:schemeClr val="accent1"/>
                </a:solidFill>
              </a:defRPr>
            </a:lvl1pPr>
          </a:lstStyle>
          <a:p>
            <a:pPr lvl="0"/>
            <a:r>
              <a:rPr lang="en-US"/>
              <a:t>Click to edit subtitle (21pt min. font size)</a:t>
            </a:r>
          </a:p>
        </p:txBody>
      </p:sp>
      <p:pic>
        <p:nvPicPr>
          <p:cNvPr id="9" name="Picture 8">
            <a:extLst>
              <a:ext uri="{FF2B5EF4-FFF2-40B4-BE49-F238E27FC236}">
                <a16:creationId xmlns:a16="http://schemas.microsoft.com/office/drawing/2014/main" id="{DB8CD5E8-B6E1-1CC2-17B5-6C4D2118DBFA}"/>
              </a:ext>
            </a:extLst>
          </p:cNvPr>
          <p:cNvPicPr>
            <a:picLocks noChangeAspect="1"/>
          </p:cNvPicPr>
          <p:nvPr userDrawn="1"/>
        </p:nvPicPr>
        <p:blipFill>
          <a:blip r:embed="rId3"/>
          <a:stretch>
            <a:fillRect/>
          </a:stretch>
        </p:blipFill>
        <p:spPr>
          <a:xfrm>
            <a:off x="10545367" y="5689360"/>
            <a:ext cx="1265530" cy="759979"/>
          </a:xfrm>
          <a:prstGeom prst="rect">
            <a:avLst/>
          </a:prstGeom>
        </p:spPr>
      </p:pic>
    </p:spTree>
    <p:extLst>
      <p:ext uri="{BB962C8B-B14F-4D97-AF65-F5344CB8AC3E}">
        <p14:creationId xmlns:p14="http://schemas.microsoft.com/office/powerpoint/2010/main" val="3571222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InfographicPhotoLef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85EDAC-5C5A-7045-9C00-9ACDE9471E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22885" y="1"/>
            <a:ext cx="8969115" cy="6884609"/>
          </a:xfrm>
          <a:prstGeom prst="rect">
            <a:avLst/>
          </a:prstGeom>
        </p:spPr>
      </p:pic>
      <p:sp>
        <p:nvSpPr>
          <p:cNvPr id="8" name="Picture Placeholder 7">
            <a:extLst>
              <a:ext uri="{FF2B5EF4-FFF2-40B4-BE49-F238E27FC236}">
                <a16:creationId xmlns:a16="http://schemas.microsoft.com/office/drawing/2014/main" id="{8CD221AD-84F2-DB4B-A623-7C7FF32CEED8}"/>
              </a:ext>
            </a:extLst>
          </p:cNvPr>
          <p:cNvSpPr>
            <a:spLocks noGrp="1"/>
          </p:cNvSpPr>
          <p:nvPr>
            <p:ph type="pic" sz="quarter" idx="11" hasCustomPrompt="1"/>
          </p:nvPr>
        </p:nvSpPr>
        <p:spPr>
          <a:xfrm>
            <a:off x="4208463" y="1196977"/>
            <a:ext cx="525463" cy="523875"/>
          </a:xfrm>
          <a:prstGeom prst="rect">
            <a:avLst/>
          </a:prstGeom>
        </p:spPr>
        <p:txBody>
          <a:bodyPr/>
          <a:lstStyle>
            <a:lvl1pPr marL="0" indent="0">
              <a:buNone/>
              <a:defRPr sz="1400"/>
            </a:lvl1pPr>
          </a:lstStyle>
          <a:p>
            <a:r>
              <a:rPr lang="en-US"/>
              <a:t>Add icon</a:t>
            </a:r>
          </a:p>
        </p:txBody>
      </p:sp>
      <p:sp>
        <p:nvSpPr>
          <p:cNvPr id="10" name="Text Placeholder 9">
            <a:extLst>
              <a:ext uri="{FF2B5EF4-FFF2-40B4-BE49-F238E27FC236}">
                <a16:creationId xmlns:a16="http://schemas.microsoft.com/office/drawing/2014/main" id="{FCA0D505-4F2A-B049-AA86-85907CA01641}"/>
              </a:ext>
            </a:extLst>
          </p:cNvPr>
          <p:cNvSpPr>
            <a:spLocks noGrp="1"/>
          </p:cNvSpPr>
          <p:nvPr>
            <p:ph type="body" sz="quarter" idx="12" hasCustomPrompt="1"/>
          </p:nvPr>
        </p:nvSpPr>
        <p:spPr>
          <a:xfrm>
            <a:off x="4208463" y="2366965"/>
            <a:ext cx="3402012" cy="981075"/>
          </a:xfrm>
          <a:prstGeom prst="rect">
            <a:avLst/>
          </a:prstGeom>
        </p:spPr>
        <p:txBody>
          <a:bodyPr/>
          <a:lstStyle>
            <a:lvl1pPr marL="0" indent="0" algn="l">
              <a:buNone/>
              <a:defRPr sz="2100"/>
            </a:lvl1pPr>
            <a:lvl2pPr marL="457189" indent="0" algn="l">
              <a:buNone/>
              <a:defRPr sz="2100"/>
            </a:lvl2pPr>
            <a:lvl3pPr marL="914377" indent="0" algn="l">
              <a:buNone/>
              <a:defRPr sz="2100"/>
            </a:lvl3pPr>
            <a:lvl4pPr marL="1371566" indent="0" algn="l">
              <a:buNone/>
              <a:defRPr sz="2100"/>
            </a:lvl4pPr>
            <a:lvl5pPr marL="1828754" indent="0" algn="l">
              <a:buNone/>
              <a:defRPr sz="2100"/>
            </a:lvl5pPr>
          </a:lstStyle>
          <a:p>
            <a:pPr lvl="0"/>
            <a:r>
              <a:rPr lang="en-US"/>
              <a:t>Edit text (min. font size: 21pt)</a:t>
            </a:r>
          </a:p>
        </p:txBody>
      </p:sp>
      <p:sp>
        <p:nvSpPr>
          <p:cNvPr id="11" name="Text Placeholder 9">
            <a:extLst>
              <a:ext uri="{FF2B5EF4-FFF2-40B4-BE49-F238E27FC236}">
                <a16:creationId xmlns:a16="http://schemas.microsoft.com/office/drawing/2014/main" id="{74284D0D-6B08-DB44-B168-76300A8E89C0}"/>
              </a:ext>
            </a:extLst>
          </p:cNvPr>
          <p:cNvSpPr>
            <a:spLocks noGrp="1"/>
          </p:cNvSpPr>
          <p:nvPr>
            <p:ph type="body" sz="quarter" idx="13" hasCustomPrompt="1"/>
          </p:nvPr>
        </p:nvSpPr>
        <p:spPr>
          <a:xfrm>
            <a:off x="4208463" y="1815636"/>
            <a:ext cx="3402012" cy="470647"/>
          </a:xfrm>
          <a:prstGeom prst="rect">
            <a:avLst/>
          </a:prstGeom>
        </p:spPr>
        <p:txBody>
          <a:bodyPr/>
          <a:lstStyle>
            <a:lvl1pPr marL="0" indent="0" algn="l">
              <a:buNone/>
              <a:defRPr sz="2800">
                <a:solidFill>
                  <a:schemeClr val="accent3"/>
                </a:solidFill>
              </a:defRPr>
            </a:lvl1pPr>
            <a:lvl2pPr marL="457189" indent="0" algn="l">
              <a:buNone/>
              <a:defRPr sz="2100"/>
            </a:lvl2pPr>
            <a:lvl3pPr marL="914377" indent="0" algn="l">
              <a:buNone/>
              <a:defRPr sz="2100"/>
            </a:lvl3pPr>
            <a:lvl4pPr marL="1371566" indent="0" algn="l">
              <a:buNone/>
              <a:defRPr sz="2100"/>
            </a:lvl4pPr>
            <a:lvl5pPr marL="1828754" indent="0" algn="l">
              <a:buNone/>
              <a:defRPr sz="2100"/>
            </a:lvl5pPr>
          </a:lstStyle>
          <a:p>
            <a:pPr lvl="0"/>
            <a:r>
              <a:rPr lang="en-US"/>
              <a:t>Edit header</a:t>
            </a:r>
          </a:p>
        </p:txBody>
      </p:sp>
      <p:sp>
        <p:nvSpPr>
          <p:cNvPr id="13" name="Picture Placeholder 7">
            <a:extLst>
              <a:ext uri="{FF2B5EF4-FFF2-40B4-BE49-F238E27FC236}">
                <a16:creationId xmlns:a16="http://schemas.microsoft.com/office/drawing/2014/main" id="{1E83940A-A1F1-BA4B-8161-3A7F891935FB}"/>
              </a:ext>
            </a:extLst>
          </p:cNvPr>
          <p:cNvSpPr>
            <a:spLocks noGrp="1"/>
          </p:cNvSpPr>
          <p:nvPr>
            <p:ph type="pic" sz="quarter" idx="14" hasCustomPrompt="1"/>
          </p:nvPr>
        </p:nvSpPr>
        <p:spPr>
          <a:xfrm>
            <a:off x="8161898" y="1196977"/>
            <a:ext cx="525463" cy="523875"/>
          </a:xfrm>
          <a:prstGeom prst="rect">
            <a:avLst/>
          </a:prstGeom>
        </p:spPr>
        <p:txBody>
          <a:bodyPr/>
          <a:lstStyle>
            <a:lvl1pPr marL="0" indent="0">
              <a:buNone/>
              <a:defRPr sz="1400"/>
            </a:lvl1pPr>
          </a:lstStyle>
          <a:p>
            <a:r>
              <a:rPr lang="en-US"/>
              <a:t>Add icon</a:t>
            </a:r>
          </a:p>
        </p:txBody>
      </p:sp>
      <p:sp>
        <p:nvSpPr>
          <p:cNvPr id="14" name="Text Placeholder 9">
            <a:extLst>
              <a:ext uri="{FF2B5EF4-FFF2-40B4-BE49-F238E27FC236}">
                <a16:creationId xmlns:a16="http://schemas.microsoft.com/office/drawing/2014/main" id="{73B9EEB4-F17D-A643-8011-2BD32DA0595A}"/>
              </a:ext>
            </a:extLst>
          </p:cNvPr>
          <p:cNvSpPr>
            <a:spLocks noGrp="1"/>
          </p:cNvSpPr>
          <p:nvPr>
            <p:ph type="body" sz="quarter" idx="15" hasCustomPrompt="1"/>
          </p:nvPr>
        </p:nvSpPr>
        <p:spPr>
          <a:xfrm>
            <a:off x="8161899" y="2366965"/>
            <a:ext cx="3402012" cy="981075"/>
          </a:xfrm>
          <a:prstGeom prst="rect">
            <a:avLst/>
          </a:prstGeom>
        </p:spPr>
        <p:txBody>
          <a:bodyPr/>
          <a:lstStyle>
            <a:lvl1pPr marL="0" indent="0" algn="l">
              <a:buNone/>
              <a:defRPr sz="2100"/>
            </a:lvl1pPr>
            <a:lvl2pPr marL="457189" indent="0" algn="l">
              <a:buNone/>
              <a:defRPr sz="2100"/>
            </a:lvl2pPr>
            <a:lvl3pPr marL="914377" indent="0" algn="l">
              <a:buNone/>
              <a:defRPr sz="2100"/>
            </a:lvl3pPr>
            <a:lvl4pPr marL="1371566" indent="0" algn="l">
              <a:buNone/>
              <a:defRPr sz="2100"/>
            </a:lvl4pPr>
            <a:lvl5pPr marL="1828754" indent="0" algn="l">
              <a:buNone/>
              <a:defRPr sz="2100"/>
            </a:lvl5pPr>
          </a:lstStyle>
          <a:p>
            <a:pPr lvl="0"/>
            <a:r>
              <a:rPr lang="en-US"/>
              <a:t>Edit text (min. font size: 21pt)</a:t>
            </a:r>
          </a:p>
        </p:txBody>
      </p:sp>
      <p:sp>
        <p:nvSpPr>
          <p:cNvPr id="15" name="Text Placeholder 9">
            <a:extLst>
              <a:ext uri="{FF2B5EF4-FFF2-40B4-BE49-F238E27FC236}">
                <a16:creationId xmlns:a16="http://schemas.microsoft.com/office/drawing/2014/main" id="{1D4DA083-1433-A544-8783-1E76EBDB6BE5}"/>
              </a:ext>
            </a:extLst>
          </p:cNvPr>
          <p:cNvSpPr>
            <a:spLocks noGrp="1"/>
          </p:cNvSpPr>
          <p:nvPr>
            <p:ph type="body" sz="quarter" idx="16" hasCustomPrompt="1"/>
          </p:nvPr>
        </p:nvSpPr>
        <p:spPr>
          <a:xfrm>
            <a:off x="8161899" y="1815636"/>
            <a:ext cx="3402012" cy="470647"/>
          </a:xfrm>
          <a:prstGeom prst="rect">
            <a:avLst/>
          </a:prstGeom>
        </p:spPr>
        <p:txBody>
          <a:bodyPr/>
          <a:lstStyle>
            <a:lvl1pPr marL="0" indent="0" algn="l">
              <a:buNone/>
              <a:defRPr sz="2800">
                <a:solidFill>
                  <a:schemeClr val="accent3"/>
                </a:solidFill>
              </a:defRPr>
            </a:lvl1pPr>
            <a:lvl2pPr marL="457189" indent="0" algn="l">
              <a:buNone/>
              <a:defRPr sz="2100"/>
            </a:lvl2pPr>
            <a:lvl3pPr marL="914377" indent="0" algn="l">
              <a:buNone/>
              <a:defRPr sz="2100"/>
            </a:lvl3pPr>
            <a:lvl4pPr marL="1371566" indent="0" algn="l">
              <a:buNone/>
              <a:defRPr sz="2100"/>
            </a:lvl4pPr>
            <a:lvl5pPr marL="1828754" indent="0" algn="l">
              <a:buNone/>
              <a:defRPr sz="2100"/>
            </a:lvl5pPr>
          </a:lstStyle>
          <a:p>
            <a:pPr lvl="0"/>
            <a:r>
              <a:rPr lang="en-US"/>
              <a:t>Edit header</a:t>
            </a:r>
          </a:p>
        </p:txBody>
      </p:sp>
      <p:sp>
        <p:nvSpPr>
          <p:cNvPr id="16" name="Picture Placeholder 7">
            <a:extLst>
              <a:ext uri="{FF2B5EF4-FFF2-40B4-BE49-F238E27FC236}">
                <a16:creationId xmlns:a16="http://schemas.microsoft.com/office/drawing/2014/main" id="{DCCE9A62-48F9-EA40-BF34-49F094B84ED2}"/>
              </a:ext>
            </a:extLst>
          </p:cNvPr>
          <p:cNvSpPr>
            <a:spLocks noGrp="1"/>
          </p:cNvSpPr>
          <p:nvPr>
            <p:ph type="pic" sz="quarter" idx="17" hasCustomPrompt="1"/>
          </p:nvPr>
        </p:nvSpPr>
        <p:spPr>
          <a:xfrm>
            <a:off x="4208463" y="3751918"/>
            <a:ext cx="525463" cy="523875"/>
          </a:xfrm>
          <a:prstGeom prst="rect">
            <a:avLst/>
          </a:prstGeom>
        </p:spPr>
        <p:txBody>
          <a:bodyPr/>
          <a:lstStyle>
            <a:lvl1pPr marL="0" indent="0">
              <a:buNone/>
              <a:defRPr sz="1400"/>
            </a:lvl1pPr>
          </a:lstStyle>
          <a:p>
            <a:r>
              <a:rPr lang="en-US"/>
              <a:t>Add icon</a:t>
            </a:r>
          </a:p>
        </p:txBody>
      </p:sp>
      <p:sp>
        <p:nvSpPr>
          <p:cNvPr id="17" name="Text Placeholder 9">
            <a:extLst>
              <a:ext uri="{FF2B5EF4-FFF2-40B4-BE49-F238E27FC236}">
                <a16:creationId xmlns:a16="http://schemas.microsoft.com/office/drawing/2014/main" id="{1E4E76C5-9D7D-A34E-8418-80ED6D551922}"/>
              </a:ext>
            </a:extLst>
          </p:cNvPr>
          <p:cNvSpPr>
            <a:spLocks noGrp="1"/>
          </p:cNvSpPr>
          <p:nvPr>
            <p:ph type="body" sz="quarter" idx="18" hasCustomPrompt="1"/>
          </p:nvPr>
        </p:nvSpPr>
        <p:spPr>
          <a:xfrm>
            <a:off x="4208463" y="4921906"/>
            <a:ext cx="3402012" cy="981075"/>
          </a:xfrm>
          <a:prstGeom prst="rect">
            <a:avLst/>
          </a:prstGeom>
        </p:spPr>
        <p:txBody>
          <a:bodyPr/>
          <a:lstStyle>
            <a:lvl1pPr marL="0" indent="0" algn="l">
              <a:buNone/>
              <a:defRPr sz="2100"/>
            </a:lvl1pPr>
            <a:lvl2pPr marL="457189" indent="0" algn="l">
              <a:buNone/>
              <a:defRPr sz="2100"/>
            </a:lvl2pPr>
            <a:lvl3pPr marL="914377" indent="0" algn="l">
              <a:buNone/>
              <a:defRPr sz="2100"/>
            </a:lvl3pPr>
            <a:lvl4pPr marL="1371566" indent="0" algn="l">
              <a:buNone/>
              <a:defRPr sz="2100"/>
            </a:lvl4pPr>
            <a:lvl5pPr marL="1828754" indent="0" algn="l">
              <a:buNone/>
              <a:defRPr sz="2100"/>
            </a:lvl5pPr>
          </a:lstStyle>
          <a:p>
            <a:pPr lvl="0"/>
            <a:r>
              <a:rPr lang="en-US"/>
              <a:t>Edit text (min. font size: 21pt)</a:t>
            </a:r>
          </a:p>
        </p:txBody>
      </p:sp>
      <p:sp>
        <p:nvSpPr>
          <p:cNvPr id="18" name="Text Placeholder 9">
            <a:extLst>
              <a:ext uri="{FF2B5EF4-FFF2-40B4-BE49-F238E27FC236}">
                <a16:creationId xmlns:a16="http://schemas.microsoft.com/office/drawing/2014/main" id="{761F3F44-B819-CE43-97BE-5D35036E7E79}"/>
              </a:ext>
            </a:extLst>
          </p:cNvPr>
          <p:cNvSpPr>
            <a:spLocks noGrp="1"/>
          </p:cNvSpPr>
          <p:nvPr>
            <p:ph type="body" sz="quarter" idx="19" hasCustomPrompt="1"/>
          </p:nvPr>
        </p:nvSpPr>
        <p:spPr>
          <a:xfrm>
            <a:off x="4208463" y="4370577"/>
            <a:ext cx="3402012" cy="470647"/>
          </a:xfrm>
          <a:prstGeom prst="rect">
            <a:avLst/>
          </a:prstGeom>
        </p:spPr>
        <p:txBody>
          <a:bodyPr/>
          <a:lstStyle>
            <a:lvl1pPr marL="0" indent="0" algn="l">
              <a:buNone/>
              <a:defRPr sz="2800">
                <a:solidFill>
                  <a:schemeClr val="accent3"/>
                </a:solidFill>
              </a:defRPr>
            </a:lvl1pPr>
            <a:lvl2pPr marL="457189" indent="0" algn="l">
              <a:buNone/>
              <a:defRPr sz="2100"/>
            </a:lvl2pPr>
            <a:lvl3pPr marL="914377" indent="0" algn="l">
              <a:buNone/>
              <a:defRPr sz="2100"/>
            </a:lvl3pPr>
            <a:lvl4pPr marL="1371566" indent="0" algn="l">
              <a:buNone/>
              <a:defRPr sz="2100"/>
            </a:lvl4pPr>
            <a:lvl5pPr marL="1828754" indent="0" algn="l">
              <a:buNone/>
              <a:defRPr sz="2100"/>
            </a:lvl5pPr>
          </a:lstStyle>
          <a:p>
            <a:pPr lvl="0"/>
            <a:r>
              <a:rPr lang="en-US"/>
              <a:t>Edit header</a:t>
            </a:r>
          </a:p>
        </p:txBody>
      </p:sp>
      <p:sp>
        <p:nvSpPr>
          <p:cNvPr id="19" name="Picture Placeholder 7">
            <a:extLst>
              <a:ext uri="{FF2B5EF4-FFF2-40B4-BE49-F238E27FC236}">
                <a16:creationId xmlns:a16="http://schemas.microsoft.com/office/drawing/2014/main" id="{EDFA9148-5635-3F4A-B325-7D60029F9C84}"/>
              </a:ext>
            </a:extLst>
          </p:cNvPr>
          <p:cNvSpPr>
            <a:spLocks noGrp="1"/>
          </p:cNvSpPr>
          <p:nvPr>
            <p:ph type="pic" sz="quarter" idx="20" hasCustomPrompt="1"/>
          </p:nvPr>
        </p:nvSpPr>
        <p:spPr>
          <a:xfrm>
            <a:off x="8161898" y="3751918"/>
            <a:ext cx="525463" cy="523875"/>
          </a:xfrm>
          <a:prstGeom prst="rect">
            <a:avLst/>
          </a:prstGeom>
        </p:spPr>
        <p:txBody>
          <a:bodyPr/>
          <a:lstStyle>
            <a:lvl1pPr marL="0" indent="0">
              <a:buNone/>
              <a:defRPr sz="1400"/>
            </a:lvl1pPr>
          </a:lstStyle>
          <a:p>
            <a:r>
              <a:rPr lang="en-US"/>
              <a:t>Add icon</a:t>
            </a:r>
          </a:p>
        </p:txBody>
      </p:sp>
      <p:sp>
        <p:nvSpPr>
          <p:cNvPr id="20" name="Text Placeholder 9">
            <a:extLst>
              <a:ext uri="{FF2B5EF4-FFF2-40B4-BE49-F238E27FC236}">
                <a16:creationId xmlns:a16="http://schemas.microsoft.com/office/drawing/2014/main" id="{7BA058F2-B4F4-5C4F-84D0-9D7276198D26}"/>
              </a:ext>
            </a:extLst>
          </p:cNvPr>
          <p:cNvSpPr>
            <a:spLocks noGrp="1"/>
          </p:cNvSpPr>
          <p:nvPr>
            <p:ph type="body" sz="quarter" idx="21" hasCustomPrompt="1"/>
          </p:nvPr>
        </p:nvSpPr>
        <p:spPr>
          <a:xfrm>
            <a:off x="8161899" y="4921906"/>
            <a:ext cx="3402012" cy="981075"/>
          </a:xfrm>
          <a:prstGeom prst="rect">
            <a:avLst/>
          </a:prstGeom>
        </p:spPr>
        <p:txBody>
          <a:bodyPr/>
          <a:lstStyle>
            <a:lvl1pPr marL="0" indent="0" algn="l">
              <a:buNone/>
              <a:defRPr sz="2100"/>
            </a:lvl1pPr>
            <a:lvl2pPr marL="457189" indent="0" algn="l">
              <a:buNone/>
              <a:defRPr sz="2100"/>
            </a:lvl2pPr>
            <a:lvl3pPr marL="914377" indent="0" algn="l">
              <a:buNone/>
              <a:defRPr sz="2100"/>
            </a:lvl3pPr>
            <a:lvl4pPr marL="1371566" indent="0" algn="l">
              <a:buNone/>
              <a:defRPr sz="2100"/>
            </a:lvl4pPr>
            <a:lvl5pPr marL="1828754" indent="0" algn="l">
              <a:buNone/>
              <a:defRPr sz="2100"/>
            </a:lvl5pPr>
          </a:lstStyle>
          <a:p>
            <a:pPr lvl="0"/>
            <a:r>
              <a:rPr lang="en-US"/>
              <a:t>Edit text (min. font size: 21pt)</a:t>
            </a:r>
          </a:p>
        </p:txBody>
      </p:sp>
      <p:sp>
        <p:nvSpPr>
          <p:cNvPr id="21" name="Text Placeholder 9">
            <a:extLst>
              <a:ext uri="{FF2B5EF4-FFF2-40B4-BE49-F238E27FC236}">
                <a16:creationId xmlns:a16="http://schemas.microsoft.com/office/drawing/2014/main" id="{B8168B7D-4B94-A847-BF5A-E5C8B522079F}"/>
              </a:ext>
            </a:extLst>
          </p:cNvPr>
          <p:cNvSpPr>
            <a:spLocks noGrp="1"/>
          </p:cNvSpPr>
          <p:nvPr>
            <p:ph type="body" sz="quarter" idx="22" hasCustomPrompt="1"/>
          </p:nvPr>
        </p:nvSpPr>
        <p:spPr>
          <a:xfrm>
            <a:off x="8161899" y="4370577"/>
            <a:ext cx="3402012" cy="470647"/>
          </a:xfrm>
          <a:prstGeom prst="rect">
            <a:avLst/>
          </a:prstGeom>
        </p:spPr>
        <p:txBody>
          <a:bodyPr/>
          <a:lstStyle>
            <a:lvl1pPr marL="0" indent="0" algn="l">
              <a:buNone/>
              <a:defRPr sz="2800">
                <a:solidFill>
                  <a:schemeClr val="accent3"/>
                </a:solidFill>
              </a:defRPr>
            </a:lvl1pPr>
            <a:lvl2pPr marL="457189" indent="0" algn="l">
              <a:buNone/>
              <a:defRPr sz="2100"/>
            </a:lvl2pPr>
            <a:lvl3pPr marL="914377" indent="0" algn="l">
              <a:buNone/>
              <a:defRPr sz="2100"/>
            </a:lvl3pPr>
            <a:lvl4pPr marL="1371566" indent="0" algn="l">
              <a:buNone/>
              <a:defRPr sz="2100"/>
            </a:lvl4pPr>
            <a:lvl5pPr marL="1828754" indent="0" algn="l">
              <a:buNone/>
              <a:defRPr sz="2100"/>
            </a:lvl5pPr>
          </a:lstStyle>
          <a:p>
            <a:pPr lvl="0"/>
            <a:r>
              <a:rPr lang="en-US"/>
              <a:t>Edit header</a:t>
            </a:r>
          </a:p>
        </p:txBody>
      </p:sp>
      <p:sp>
        <p:nvSpPr>
          <p:cNvPr id="22" name="Text Placeholder 9">
            <a:extLst>
              <a:ext uri="{FF2B5EF4-FFF2-40B4-BE49-F238E27FC236}">
                <a16:creationId xmlns:a16="http://schemas.microsoft.com/office/drawing/2014/main" id="{289D7B94-258C-464F-9370-43F0847BD38B}"/>
              </a:ext>
            </a:extLst>
          </p:cNvPr>
          <p:cNvSpPr>
            <a:spLocks noGrp="1"/>
          </p:cNvSpPr>
          <p:nvPr>
            <p:ph type="body" sz="quarter" idx="23" hasCustomPrompt="1"/>
          </p:nvPr>
        </p:nvSpPr>
        <p:spPr>
          <a:xfrm>
            <a:off x="417867" y="1720850"/>
            <a:ext cx="2625959" cy="3953440"/>
          </a:xfrm>
          <a:prstGeom prst="rect">
            <a:avLst/>
          </a:prstGeom>
        </p:spPr>
        <p:txBody>
          <a:bodyPr/>
          <a:lstStyle>
            <a:lvl1pPr marL="0" indent="0" algn="l">
              <a:buNone/>
              <a:defRPr sz="2100"/>
            </a:lvl1pPr>
            <a:lvl2pPr marL="457189" indent="0" algn="l">
              <a:buNone/>
              <a:defRPr sz="2100"/>
            </a:lvl2pPr>
            <a:lvl3pPr marL="914377" indent="0" algn="l">
              <a:buNone/>
              <a:defRPr sz="2100"/>
            </a:lvl3pPr>
            <a:lvl4pPr marL="1371566" indent="0" algn="l">
              <a:buNone/>
              <a:defRPr sz="2100"/>
            </a:lvl4pPr>
            <a:lvl5pPr marL="1828754" indent="0" algn="l">
              <a:buNone/>
              <a:defRPr sz="2100"/>
            </a:lvl5pPr>
          </a:lstStyle>
          <a:p>
            <a:pPr lvl="0"/>
            <a:r>
              <a:rPr lang="en-US"/>
              <a:t>To add photo in the left side, right-click slide and select “Format Background” &gt; “Picture or texture fill” &gt; “Insert picture from File” &gt; select desired photo. Delete this textbox before finishing slide.</a:t>
            </a:r>
          </a:p>
        </p:txBody>
      </p:sp>
      <p:pic>
        <p:nvPicPr>
          <p:cNvPr id="28" name="Picture 27">
            <a:extLst>
              <a:ext uri="{FF2B5EF4-FFF2-40B4-BE49-F238E27FC236}">
                <a16:creationId xmlns:a16="http://schemas.microsoft.com/office/drawing/2014/main" id="{E472C036-33FF-0B45-BBC5-76A62127F9E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97521" y="6143517"/>
            <a:ext cx="607004" cy="607004"/>
          </a:xfrm>
          <a:prstGeom prst="rect">
            <a:avLst/>
          </a:prstGeom>
        </p:spPr>
      </p:pic>
      <p:sp>
        <p:nvSpPr>
          <p:cNvPr id="29" name="Slide Number Placeholder 5">
            <a:extLst>
              <a:ext uri="{FF2B5EF4-FFF2-40B4-BE49-F238E27FC236}">
                <a16:creationId xmlns:a16="http://schemas.microsoft.com/office/drawing/2014/main" id="{3495C30B-D704-3B49-8AB8-A0BEF11A942A}"/>
              </a:ext>
            </a:extLst>
          </p:cNvPr>
          <p:cNvSpPr txBox="1">
            <a:spLocks/>
          </p:cNvSpPr>
          <p:nvPr userDrawn="1"/>
        </p:nvSpPr>
        <p:spPr>
          <a:xfrm>
            <a:off x="10922485" y="6326371"/>
            <a:ext cx="45265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chemeClr val="tx2"/>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2"/>
              </a:solidFill>
              <a:effectLst/>
              <a:uLnTx/>
              <a:uFillTx/>
              <a:latin typeface="Arial" panose="020B0604020202020204"/>
              <a:ea typeface="+mn-ea"/>
              <a:cs typeface="+mn-cs"/>
            </a:endParaRPr>
          </a:p>
        </p:txBody>
      </p:sp>
      <p:sp>
        <p:nvSpPr>
          <p:cNvPr id="31" name="Text Placeholder 10">
            <a:extLst>
              <a:ext uri="{FF2B5EF4-FFF2-40B4-BE49-F238E27FC236}">
                <a16:creationId xmlns:a16="http://schemas.microsoft.com/office/drawing/2014/main" id="{FD55B3BD-E8A5-034F-9544-7CE0363A3A6C}"/>
              </a:ext>
            </a:extLst>
          </p:cNvPr>
          <p:cNvSpPr>
            <a:spLocks noGrp="1"/>
          </p:cNvSpPr>
          <p:nvPr>
            <p:ph type="body" sz="quarter" idx="24"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Click to edit section</a:t>
            </a:r>
          </a:p>
        </p:txBody>
      </p:sp>
    </p:spTree>
    <p:extLst>
      <p:ext uri="{BB962C8B-B14F-4D97-AF65-F5344CB8AC3E}">
        <p14:creationId xmlns:p14="http://schemas.microsoft.com/office/powerpoint/2010/main" val="2628833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JustCopy_DarkBlue">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D5E5-77B1-A74A-A3C4-BE7E76B73585}"/>
              </a:ext>
            </a:extLst>
          </p:cNvPr>
          <p:cNvSpPr>
            <a:spLocks noGrp="1"/>
          </p:cNvSpPr>
          <p:nvPr>
            <p:ph type="title" hasCustomPrompt="1"/>
          </p:nvPr>
        </p:nvSpPr>
        <p:spPr>
          <a:xfrm>
            <a:off x="429717" y="275186"/>
            <a:ext cx="11332564" cy="983990"/>
          </a:xfrm>
          <a:prstGeom prst="rect">
            <a:avLst/>
          </a:prstGeom>
        </p:spPr>
        <p:txBody>
          <a:bodyPr/>
          <a:lstStyle>
            <a:lvl1pPr>
              <a:defRPr sz="4800">
                <a:solidFill>
                  <a:schemeClr val="accent4"/>
                </a:solidFill>
              </a:defRPr>
            </a:lvl1pPr>
          </a:lstStyle>
          <a:p>
            <a:r>
              <a:rPr lang="en-US"/>
              <a:t>Click to edit title</a:t>
            </a:r>
          </a:p>
        </p:txBody>
      </p:sp>
      <p:sp>
        <p:nvSpPr>
          <p:cNvPr id="6" name="Text Placeholder 5">
            <a:extLst>
              <a:ext uri="{FF2B5EF4-FFF2-40B4-BE49-F238E27FC236}">
                <a16:creationId xmlns:a16="http://schemas.microsoft.com/office/drawing/2014/main" id="{78388011-1210-AC4E-8FE4-5AC0261C8971}"/>
              </a:ext>
            </a:extLst>
          </p:cNvPr>
          <p:cNvSpPr>
            <a:spLocks noGrp="1"/>
          </p:cNvSpPr>
          <p:nvPr>
            <p:ph type="body" sz="quarter" idx="12" hasCustomPrompt="1"/>
          </p:nvPr>
        </p:nvSpPr>
        <p:spPr>
          <a:xfrm>
            <a:off x="430213" y="1514007"/>
            <a:ext cx="11331575" cy="4452078"/>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100">
                <a:solidFill>
                  <a:schemeClr val="tx1"/>
                </a:solidFill>
              </a:defRPr>
            </a:lvl4pPr>
            <a:lvl5pPr>
              <a:defRPr sz="2100">
                <a:solidFill>
                  <a:schemeClr val="tx1"/>
                </a:solidFill>
              </a:defRPr>
            </a:lvl5pPr>
          </a:lstStyle>
          <a:p>
            <a:pPr lvl="0"/>
            <a:r>
              <a:rPr lang="en-US"/>
              <a:t>Click to edit text (min. font size: 21pt)</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EA0549D3-672F-E54F-9E18-EC7E3E3ADB19}"/>
              </a:ext>
            </a:extLst>
          </p:cNvPr>
          <p:cNvPicPr>
            <a:picLocks noChangeAspect="1"/>
          </p:cNvPicPr>
          <p:nvPr userDrawn="1"/>
        </p:nvPicPr>
        <p:blipFill>
          <a:blip r:embed="rId3"/>
          <a:stretch>
            <a:fillRect/>
          </a:stretch>
        </p:blipFill>
        <p:spPr>
          <a:xfrm>
            <a:off x="11397520" y="6143517"/>
            <a:ext cx="607004" cy="607004"/>
          </a:xfrm>
          <a:prstGeom prst="rect">
            <a:avLst/>
          </a:prstGeom>
        </p:spPr>
      </p:pic>
      <p:sp>
        <p:nvSpPr>
          <p:cNvPr id="8" name="Slide Number Placeholder 5">
            <a:extLst>
              <a:ext uri="{FF2B5EF4-FFF2-40B4-BE49-F238E27FC236}">
                <a16:creationId xmlns:a16="http://schemas.microsoft.com/office/drawing/2014/main" id="{951DCCDA-3608-104E-B61F-95AE27D59CB6}"/>
              </a:ext>
            </a:extLst>
          </p:cNvPr>
          <p:cNvSpPr txBox="1">
            <a:spLocks/>
          </p:cNvSpPr>
          <p:nvPr userDrawn="1"/>
        </p:nvSpPr>
        <p:spPr>
          <a:xfrm>
            <a:off x="10922484" y="6326369"/>
            <a:ext cx="4526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
        <p:nvSpPr>
          <p:cNvPr id="10" name="Text Placeholder 10">
            <a:extLst>
              <a:ext uri="{FF2B5EF4-FFF2-40B4-BE49-F238E27FC236}">
                <a16:creationId xmlns:a16="http://schemas.microsoft.com/office/drawing/2014/main" id="{1D8952F3-EE97-C144-AFEE-DBE473BBC0F6}"/>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Click to edit section for each slide; delete if not needed</a:t>
            </a:r>
          </a:p>
        </p:txBody>
      </p:sp>
    </p:spTree>
    <p:extLst>
      <p:ext uri="{BB962C8B-B14F-4D97-AF65-F5344CB8AC3E}">
        <p14:creationId xmlns:p14="http://schemas.microsoft.com/office/powerpoint/2010/main" val="558642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Photo">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CAA6FF4B-82E7-E943-936D-DE0C9FEDEABF}"/>
              </a:ext>
            </a:extLst>
          </p:cNvPr>
          <p:cNvSpPr>
            <a:spLocks noGrp="1"/>
          </p:cNvSpPr>
          <p:nvPr>
            <p:ph sz="quarter" idx="14" hasCustomPrompt="1"/>
          </p:nvPr>
        </p:nvSpPr>
        <p:spPr>
          <a:xfrm>
            <a:off x="0" y="0"/>
            <a:ext cx="12192000" cy="6858000"/>
          </a:xfrm>
          <a:prstGeom prst="rect">
            <a:avLst/>
          </a:prstGeom>
        </p:spPr>
        <p:txBody>
          <a:bodyPr/>
          <a:lstStyle>
            <a:lvl1pPr marL="0" indent="0">
              <a:buNone/>
              <a:defRPr/>
            </a:lvl1pPr>
          </a:lstStyle>
          <a:p>
            <a:pPr lvl="0"/>
            <a:r>
              <a:rPr lang="en-US"/>
              <a:t>Click to add photo (full-bleed photos only)</a:t>
            </a:r>
          </a:p>
        </p:txBody>
      </p:sp>
      <p:pic>
        <p:nvPicPr>
          <p:cNvPr id="6" name="Picture 5">
            <a:extLst>
              <a:ext uri="{FF2B5EF4-FFF2-40B4-BE49-F238E27FC236}">
                <a16:creationId xmlns:a16="http://schemas.microsoft.com/office/drawing/2014/main" id="{CF5A74BA-B63B-5F43-9F4E-37275D2531A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97521" y="6143517"/>
            <a:ext cx="607004" cy="607004"/>
          </a:xfrm>
          <a:prstGeom prst="rect">
            <a:avLst/>
          </a:prstGeom>
        </p:spPr>
      </p:pic>
      <p:sp>
        <p:nvSpPr>
          <p:cNvPr id="8" name="Slide Number Placeholder 5">
            <a:extLst>
              <a:ext uri="{FF2B5EF4-FFF2-40B4-BE49-F238E27FC236}">
                <a16:creationId xmlns:a16="http://schemas.microsoft.com/office/drawing/2014/main" id="{DE72095E-095E-1C42-833F-9A4AA5AF332D}"/>
              </a:ext>
            </a:extLst>
          </p:cNvPr>
          <p:cNvSpPr txBox="1">
            <a:spLocks/>
          </p:cNvSpPr>
          <p:nvPr userDrawn="1"/>
        </p:nvSpPr>
        <p:spPr>
          <a:xfrm>
            <a:off x="10922485" y="6326371"/>
            <a:ext cx="45265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cxnSp>
        <p:nvCxnSpPr>
          <p:cNvPr id="9" name="Straight Connector 8">
            <a:extLst>
              <a:ext uri="{FF2B5EF4-FFF2-40B4-BE49-F238E27FC236}">
                <a16:creationId xmlns:a16="http://schemas.microsoft.com/office/drawing/2014/main" id="{EB1B671F-16B5-794D-AE1D-492371897007}"/>
              </a:ext>
            </a:extLst>
          </p:cNvPr>
          <p:cNvCxnSpPr>
            <a:cxnSpLocks/>
          </p:cNvCxnSpPr>
          <p:nvPr userDrawn="1"/>
        </p:nvCxnSpPr>
        <p:spPr>
          <a:xfrm>
            <a:off x="10922483" y="6326371"/>
            <a:ext cx="0" cy="365125"/>
          </a:xfrm>
          <a:prstGeom prst="line">
            <a:avLst/>
          </a:prstGeom>
          <a:noFill/>
          <a:ln w="6350" cap="flat" cmpd="sng" algn="ctr">
            <a:solidFill>
              <a:srgbClr val="10302B"/>
            </a:solidFill>
            <a:prstDash val="solid"/>
            <a:miter lim="800000"/>
          </a:ln>
          <a:effectLst/>
        </p:spPr>
      </p:cxnSp>
      <p:sp>
        <p:nvSpPr>
          <p:cNvPr id="12" name="Text Placeholder 10">
            <a:extLst>
              <a:ext uri="{FF2B5EF4-FFF2-40B4-BE49-F238E27FC236}">
                <a16:creationId xmlns:a16="http://schemas.microsoft.com/office/drawing/2014/main" id="{F6ACE863-642C-FA40-964D-8AE89C932C6F}"/>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Click to edit section</a:t>
            </a:r>
          </a:p>
        </p:txBody>
      </p:sp>
    </p:spTree>
    <p:extLst>
      <p:ext uri="{BB962C8B-B14F-4D97-AF65-F5344CB8AC3E}">
        <p14:creationId xmlns:p14="http://schemas.microsoft.com/office/powerpoint/2010/main" val="1595923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Photo_2Column">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56291FF-2B5B-344D-A84F-F3A99BE1E59D}"/>
              </a:ext>
            </a:extLst>
          </p:cNvPr>
          <p:cNvSpPr>
            <a:spLocks noGrp="1"/>
          </p:cNvSpPr>
          <p:nvPr>
            <p:ph sz="quarter" idx="12" hasCustomPrompt="1"/>
          </p:nvPr>
        </p:nvSpPr>
        <p:spPr>
          <a:xfrm>
            <a:off x="609601" y="365352"/>
            <a:ext cx="5395871" cy="5898924"/>
          </a:xfrm>
          <a:prstGeom prst="rect">
            <a:avLst/>
          </a:prstGeom>
        </p:spPr>
        <p:txBody>
          <a:bodyPr/>
          <a:lstStyle>
            <a:lvl1pPr marL="0" indent="0">
              <a:buNone/>
              <a:defRPr/>
            </a:lvl1pPr>
          </a:lstStyle>
          <a:p>
            <a:pPr lvl="0"/>
            <a:r>
              <a:rPr lang="en-US"/>
              <a:t>Click to add photo or text (min. font size: 21pt)</a:t>
            </a:r>
          </a:p>
        </p:txBody>
      </p:sp>
      <p:sp>
        <p:nvSpPr>
          <p:cNvPr id="7" name="Content Placeholder 5">
            <a:extLst>
              <a:ext uri="{FF2B5EF4-FFF2-40B4-BE49-F238E27FC236}">
                <a16:creationId xmlns:a16="http://schemas.microsoft.com/office/drawing/2014/main" id="{D1147D35-BB16-834E-962B-315642C74E16}"/>
              </a:ext>
            </a:extLst>
          </p:cNvPr>
          <p:cNvSpPr>
            <a:spLocks noGrp="1"/>
          </p:cNvSpPr>
          <p:nvPr>
            <p:ph sz="quarter" idx="13" hasCustomPrompt="1"/>
          </p:nvPr>
        </p:nvSpPr>
        <p:spPr>
          <a:xfrm>
            <a:off x="6201620" y="365125"/>
            <a:ext cx="5380781" cy="5893084"/>
          </a:xfrm>
          <a:prstGeom prst="rect">
            <a:avLst/>
          </a:prstGeom>
        </p:spPr>
        <p:txBody>
          <a:bodyPr/>
          <a:lstStyle>
            <a:lvl1pPr marL="0" indent="0">
              <a:buNone/>
              <a:defRPr/>
            </a:lvl1pPr>
          </a:lstStyle>
          <a:p>
            <a:pPr lvl="0"/>
            <a:r>
              <a:rPr lang="en-US"/>
              <a:t>Click to add photo or text (min. font size: 21pt)</a:t>
            </a:r>
          </a:p>
        </p:txBody>
      </p:sp>
      <p:pic>
        <p:nvPicPr>
          <p:cNvPr id="8" name="Picture 7">
            <a:extLst>
              <a:ext uri="{FF2B5EF4-FFF2-40B4-BE49-F238E27FC236}">
                <a16:creationId xmlns:a16="http://schemas.microsoft.com/office/drawing/2014/main" id="{8D8716EB-D68B-C44F-8BA1-36E2B72248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97521" y="6143517"/>
            <a:ext cx="607004" cy="607004"/>
          </a:xfrm>
          <a:prstGeom prst="rect">
            <a:avLst/>
          </a:prstGeom>
        </p:spPr>
      </p:pic>
      <p:sp>
        <p:nvSpPr>
          <p:cNvPr id="10" name="Slide Number Placeholder 5">
            <a:extLst>
              <a:ext uri="{FF2B5EF4-FFF2-40B4-BE49-F238E27FC236}">
                <a16:creationId xmlns:a16="http://schemas.microsoft.com/office/drawing/2014/main" id="{7B4B78AB-678D-C640-81B3-5ADF9C7DAAA6}"/>
              </a:ext>
            </a:extLst>
          </p:cNvPr>
          <p:cNvSpPr txBox="1">
            <a:spLocks/>
          </p:cNvSpPr>
          <p:nvPr userDrawn="1"/>
        </p:nvSpPr>
        <p:spPr>
          <a:xfrm>
            <a:off x="10922485" y="6326371"/>
            <a:ext cx="45265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cxnSp>
        <p:nvCxnSpPr>
          <p:cNvPr id="11" name="Straight Connector 10">
            <a:extLst>
              <a:ext uri="{FF2B5EF4-FFF2-40B4-BE49-F238E27FC236}">
                <a16:creationId xmlns:a16="http://schemas.microsoft.com/office/drawing/2014/main" id="{59E8A366-E606-EC4E-9207-5D567C207B51}"/>
              </a:ext>
            </a:extLst>
          </p:cNvPr>
          <p:cNvCxnSpPr>
            <a:cxnSpLocks/>
          </p:cNvCxnSpPr>
          <p:nvPr userDrawn="1"/>
        </p:nvCxnSpPr>
        <p:spPr>
          <a:xfrm>
            <a:off x="10922483" y="6326371"/>
            <a:ext cx="0" cy="365125"/>
          </a:xfrm>
          <a:prstGeom prst="line">
            <a:avLst/>
          </a:prstGeom>
          <a:noFill/>
          <a:ln w="6350" cap="flat" cmpd="sng" algn="ctr">
            <a:solidFill>
              <a:srgbClr val="10302B"/>
            </a:solidFill>
            <a:prstDash val="solid"/>
            <a:miter lim="800000"/>
          </a:ln>
          <a:effectLst/>
        </p:spPr>
      </p:cxnSp>
      <p:sp>
        <p:nvSpPr>
          <p:cNvPr id="12" name="Text Placeholder 10">
            <a:extLst>
              <a:ext uri="{FF2B5EF4-FFF2-40B4-BE49-F238E27FC236}">
                <a16:creationId xmlns:a16="http://schemas.microsoft.com/office/drawing/2014/main" id="{4A9DB50E-6F6D-6D4E-A835-3D30F1E4B7EA}"/>
              </a:ext>
            </a:extLst>
          </p:cNvPr>
          <p:cNvSpPr>
            <a:spLocks noGrp="1"/>
          </p:cNvSpPr>
          <p:nvPr>
            <p:ph type="body" sz="quarter" idx="14"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Click to edit section</a:t>
            </a:r>
          </a:p>
        </p:txBody>
      </p:sp>
    </p:spTree>
    <p:extLst>
      <p:ext uri="{BB962C8B-B14F-4D97-AF65-F5344CB8AC3E}">
        <p14:creationId xmlns:p14="http://schemas.microsoft.com/office/powerpoint/2010/main" val="127982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Quote_Dark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0E14F-DC5C-8B46-95DA-D5274CEB2385}"/>
              </a:ext>
            </a:extLst>
          </p:cNvPr>
          <p:cNvSpPr>
            <a:spLocks noGrp="1"/>
          </p:cNvSpPr>
          <p:nvPr>
            <p:ph type="title" hasCustomPrompt="1"/>
          </p:nvPr>
        </p:nvSpPr>
        <p:spPr>
          <a:xfrm>
            <a:off x="838200" y="1354647"/>
            <a:ext cx="10515600" cy="2971800"/>
          </a:xfrm>
          <a:prstGeom prst="rect">
            <a:avLst/>
          </a:prstGeom>
        </p:spPr>
        <p:txBody>
          <a:bodyPr>
            <a:normAutofit/>
          </a:bodyPr>
          <a:lstStyle>
            <a:lvl1pPr algn="ctr">
              <a:defRPr sz="4400">
                <a:solidFill>
                  <a:schemeClr val="bg1"/>
                </a:solidFill>
              </a:defRPr>
            </a:lvl1pPr>
          </a:lstStyle>
          <a:p>
            <a:r>
              <a:rPr lang="en-US"/>
              <a:t>Click to edit quote</a:t>
            </a:r>
            <a:br>
              <a:rPr lang="en-US"/>
            </a:br>
            <a:r>
              <a:rPr lang="en-US"/>
              <a:t>(min. font size: 21pt)</a:t>
            </a:r>
          </a:p>
        </p:txBody>
      </p:sp>
      <p:sp>
        <p:nvSpPr>
          <p:cNvPr id="8" name="Text Placeholder 4">
            <a:extLst>
              <a:ext uri="{FF2B5EF4-FFF2-40B4-BE49-F238E27FC236}">
                <a16:creationId xmlns:a16="http://schemas.microsoft.com/office/drawing/2014/main" id="{E9F63DB8-0BB5-4242-A954-503CDDE89990}"/>
              </a:ext>
            </a:extLst>
          </p:cNvPr>
          <p:cNvSpPr>
            <a:spLocks noGrp="1"/>
          </p:cNvSpPr>
          <p:nvPr>
            <p:ph type="body" sz="quarter" idx="10" hasCustomPrompt="1"/>
          </p:nvPr>
        </p:nvSpPr>
        <p:spPr>
          <a:xfrm>
            <a:off x="838200" y="4975411"/>
            <a:ext cx="10515600" cy="484096"/>
          </a:xfrm>
          <a:prstGeom prst="rect">
            <a:avLst/>
          </a:prstGeom>
        </p:spPr>
        <p:txBody>
          <a:bodyPr/>
          <a:lstStyle>
            <a:lvl1pPr marL="0" indent="0" algn="ctr">
              <a:buNone/>
              <a:defRPr sz="3200" b="1">
                <a:solidFill>
                  <a:schemeClr val="bg2"/>
                </a:solidFill>
              </a:defRPr>
            </a:lvl1pPr>
          </a:lstStyle>
          <a:p>
            <a:pPr lvl="0"/>
            <a:r>
              <a:rPr lang="en-US"/>
              <a:t>Attribution</a:t>
            </a:r>
          </a:p>
        </p:txBody>
      </p:sp>
      <p:sp>
        <p:nvSpPr>
          <p:cNvPr id="9" name="Text Placeholder 4">
            <a:extLst>
              <a:ext uri="{FF2B5EF4-FFF2-40B4-BE49-F238E27FC236}">
                <a16:creationId xmlns:a16="http://schemas.microsoft.com/office/drawing/2014/main" id="{CBC0CD9C-8457-0A45-9E50-DE02E184EA7C}"/>
              </a:ext>
            </a:extLst>
          </p:cNvPr>
          <p:cNvSpPr>
            <a:spLocks noGrp="1"/>
          </p:cNvSpPr>
          <p:nvPr>
            <p:ph type="body" sz="quarter" idx="11" hasCustomPrompt="1"/>
          </p:nvPr>
        </p:nvSpPr>
        <p:spPr>
          <a:xfrm>
            <a:off x="838200" y="5432611"/>
            <a:ext cx="10515600" cy="484096"/>
          </a:xfrm>
          <a:prstGeom prst="rect">
            <a:avLst/>
          </a:prstGeom>
        </p:spPr>
        <p:txBody>
          <a:bodyPr/>
          <a:lstStyle>
            <a:lvl1pPr marL="0" indent="0" algn="ctr">
              <a:buNone/>
              <a:defRPr sz="3200" b="0">
                <a:solidFill>
                  <a:schemeClr val="bg2"/>
                </a:solidFill>
              </a:defRPr>
            </a:lvl1pPr>
          </a:lstStyle>
          <a:p>
            <a:pPr lvl="0"/>
            <a:r>
              <a:rPr lang="en-US"/>
              <a:t>Job Title</a:t>
            </a:r>
          </a:p>
        </p:txBody>
      </p:sp>
      <p:pic>
        <p:nvPicPr>
          <p:cNvPr id="11" name="Picture 10">
            <a:extLst>
              <a:ext uri="{FF2B5EF4-FFF2-40B4-BE49-F238E27FC236}">
                <a16:creationId xmlns:a16="http://schemas.microsoft.com/office/drawing/2014/main" id="{6E767ECD-E0CA-4A48-9C33-C41BC837C5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9790" y="624524"/>
            <a:ext cx="858169" cy="677502"/>
          </a:xfrm>
          <a:prstGeom prst="rect">
            <a:avLst/>
          </a:prstGeom>
        </p:spPr>
      </p:pic>
      <p:pic>
        <p:nvPicPr>
          <p:cNvPr id="12" name="Picture 11">
            <a:extLst>
              <a:ext uri="{FF2B5EF4-FFF2-40B4-BE49-F238E27FC236}">
                <a16:creationId xmlns:a16="http://schemas.microsoft.com/office/drawing/2014/main" id="{877A8696-B2D2-3947-A950-6E3455782A2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10884044" y="4381516"/>
            <a:ext cx="858169" cy="677502"/>
          </a:xfrm>
          <a:prstGeom prst="rect">
            <a:avLst/>
          </a:prstGeom>
        </p:spPr>
      </p:pic>
      <p:sp>
        <p:nvSpPr>
          <p:cNvPr id="14" name="Slide Number Placeholder 5">
            <a:extLst>
              <a:ext uri="{FF2B5EF4-FFF2-40B4-BE49-F238E27FC236}">
                <a16:creationId xmlns:a16="http://schemas.microsoft.com/office/drawing/2014/main" id="{36738633-EB42-FA4C-9230-3FBDB5194C67}"/>
              </a:ext>
            </a:extLst>
          </p:cNvPr>
          <p:cNvSpPr txBox="1">
            <a:spLocks/>
          </p:cNvSpPr>
          <p:nvPr userDrawn="1"/>
        </p:nvSpPr>
        <p:spPr>
          <a:xfrm>
            <a:off x="10922485" y="6326371"/>
            <a:ext cx="45265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chemeClr val="bg1"/>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cxnSp>
        <p:nvCxnSpPr>
          <p:cNvPr id="15" name="Straight Connector 14">
            <a:extLst>
              <a:ext uri="{FF2B5EF4-FFF2-40B4-BE49-F238E27FC236}">
                <a16:creationId xmlns:a16="http://schemas.microsoft.com/office/drawing/2014/main" id="{7829E75D-5552-DA41-945E-7180F1C97925}"/>
              </a:ext>
            </a:extLst>
          </p:cNvPr>
          <p:cNvCxnSpPr>
            <a:cxnSpLocks/>
          </p:cNvCxnSpPr>
          <p:nvPr userDrawn="1"/>
        </p:nvCxnSpPr>
        <p:spPr>
          <a:xfrm>
            <a:off x="10922483" y="6326371"/>
            <a:ext cx="0" cy="365125"/>
          </a:xfrm>
          <a:prstGeom prst="line">
            <a:avLst/>
          </a:prstGeom>
          <a:noFill/>
          <a:ln w="6350" cap="flat" cmpd="sng" algn="ctr">
            <a:solidFill>
              <a:schemeClr val="bg1"/>
            </a:solidFill>
            <a:prstDash val="solid"/>
            <a:miter lim="800000"/>
          </a:ln>
          <a:effectLst/>
        </p:spPr>
      </p:cxnSp>
      <p:pic>
        <p:nvPicPr>
          <p:cNvPr id="16" name="Picture 15">
            <a:extLst>
              <a:ext uri="{FF2B5EF4-FFF2-40B4-BE49-F238E27FC236}">
                <a16:creationId xmlns:a16="http://schemas.microsoft.com/office/drawing/2014/main" id="{7D783DFF-64EA-3248-9367-9F613574A2C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97521" y="6143517"/>
            <a:ext cx="607004" cy="607004"/>
          </a:xfrm>
          <a:prstGeom prst="rect">
            <a:avLst/>
          </a:prstGeom>
        </p:spPr>
      </p:pic>
      <p:sp>
        <p:nvSpPr>
          <p:cNvPr id="17" name="Text Placeholder 10">
            <a:extLst>
              <a:ext uri="{FF2B5EF4-FFF2-40B4-BE49-F238E27FC236}">
                <a16:creationId xmlns:a16="http://schemas.microsoft.com/office/drawing/2014/main" id="{CB783065-4C46-B14F-A7BC-C61A5CD69D1F}"/>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bg1"/>
                </a:solidFill>
              </a:defRPr>
            </a:lvl1pPr>
          </a:lstStyle>
          <a:p>
            <a:pPr lvl="0"/>
            <a:r>
              <a:rPr lang="en-US"/>
              <a:t>Click to edit section</a:t>
            </a:r>
          </a:p>
        </p:txBody>
      </p:sp>
    </p:spTree>
    <p:extLst>
      <p:ext uri="{BB962C8B-B14F-4D97-AF65-F5344CB8AC3E}">
        <p14:creationId xmlns:p14="http://schemas.microsoft.com/office/powerpoint/2010/main" val="1483007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Quote_Primary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E9F63DB8-0BB5-4242-A954-503CDDE89990}"/>
              </a:ext>
            </a:extLst>
          </p:cNvPr>
          <p:cNvSpPr>
            <a:spLocks noGrp="1"/>
          </p:cNvSpPr>
          <p:nvPr>
            <p:ph type="body" sz="quarter" idx="10" hasCustomPrompt="1"/>
          </p:nvPr>
        </p:nvSpPr>
        <p:spPr>
          <a:xfrm>
            <a:off x="838200" y="4975411"/>
            <a:ext cx="10515600" cy="484096"/>
          </a:xfrm>
          <a:prstGeom prst="rect">
            <a:avLst/>
          </a:prstGeom>
        </p:spPr>
        <p:txBody>
          <a:bodyPr/>
          <a:lstStyle>
            <a:lvl1pPr marL="0" indent="0" algn="ctr">
              <a:buNone/>
              <a:defRPr sz="3200" b="1">
                <a:solidFill>
                  <a:schemeClr val="bg2"/>
                </a:solidFill>
              </a:defRPr>
            </a:lvl1pPr>
          </a:lstStyle>
          <a:p>
            <a:pPr lvl="0"/>
            <a:r>
              <a:rPr lang="en-US"/>
              <a:t>Attribution</a:t>
            </a:r>
          </a:p>
        </p:txBody>
      </p:sp>
      <p:sp>
        <p:nvSpPr>
          <p:cNvPr id="9" name="Text Placeholder 4">
            <a:extLst>
              <a:ext uri="{FF2B5EF4-FFF2-40B4-BE49-F238E27FC236}">
                <a16:creationId xmlns:a16="http://schemas.microsoft.com/office/drawing/2014/main" id="{CBC0CD9C-8457-0A45-9E50-DE02E184EA7C}"/>
              </a:ext>
            </a:extLst>
          </p:cNvPr>
          <p:cNvSpPr>
            <a:spLocks noGrp="1"/>
          </p:cNvSpPr>
          <p:nvPr>
            <p:ph type="body" sz="quarter" idx="11" hasCustomPrompt="1"/>
          </p:nvPr>
        </p:nvSpPr>
        <p:spPr>
          <a:xfrm>
            <a:off x="838200" y="5432611"/>
            <a:ext cx="10515600" cy="484096"/>
          </a:xfrm>
          <a:prstGeom prst="rect">
            <a:avLst/>
          </a:prstGeom>
        </p:spPr>
        <p:txBody>
          <a:bodyPr/>
          <a:lstStyle>
            <a:lvl1pPr marL="0" indent="0" algn="ctr">
              <a:buNone/>
              <a:defRPr sz="3200" b="0">
                <a:solidFill>
                  <a:schemeClr val="bg2"/>
                </a:solidFill>
              </a:defRPr>
            </a:lvl1pPr>
          </a:lstStyle>
          <a:p>
            <a:pPr lvl="0"/>
            <a:r>
              <a:rPr lang="en-US"/>
              <a:t>Job Title</a:t>
            </a:r>
          </a:p>
        </p:txBody>
      </p:sp>
      <p:pic>
        <p:nvPicPr>
          <p:cNvPr id="11" name="Picture 10">
            <a:extLst>
              <a:ext uri="{FF2B5EF4-FFF2-40B4-BE49-F238E27FC236}">
                <a16:creationId xmlns:a16="http://schemas.microsoft.com/office/drawing/2014/main" id="{6E767ECD-E0CA-4A48-9C33-C41BC837C59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9790" y="624524"/>
            <a:ext cx="858169" cy="677502"/>
          </a:xfrm>
          <a:prstGeom prst="rect">
            <a:avLst/>
          </a:prstGeom>
        </p:spPr>
      </p:pic>
      <p:pic>
        <p:nvPicPr>
          <p:cNvPr id="12" name="Picture 11">
            <a:extLst>
              <a:ext uri="{FF2B5EF4-FFF2-40B4-BE49-F238E27FC236}">
                <a16:creationId xmlns:a16="http://schemas.microsoft.com/office/drawing/2014/main" id="{877A8696-B2D2-3947-A950-6E3455782A2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10884044" y="4381516"/>
            <a:ext cx="858169" cy="677502"/>
          </a:xfrm>
          <a:prstGeom prst="rect">
            <a:avLst/>
          </a:prstGeom>
        </p:spPr>
      </p:pic>
      <p:sp>
        <p:nvSpPr>
          <p:cNvPr id="10" name="Slide Number Placeholder 5">
            <a:extLst>
              <a:ext uri="{FF2B5EF4-FFF2-40B4-BE49-F238E27FC236}">
                <a16:creationId xmlns:a16="http://schemas.microsoft.com/office/drawing/2014/main" id="{A0032B97-BCF3-ED43-B7D8-1616EE90042D}"/>
              </a:ext>
            </a:extLst>
          </p:cNvPr>
          <p:cNvSpPr txBox="1">
            <a:spLocks/>
          </p:cNvSpPr>
          <p:nvPr userDrawn="1"/>
        </p:nvSpPr>
        <p:spPr>
          <a:xfrm>
            <a:off x="10922485" y="6326371"/>
            <a:ext cx="45265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chemeClr val="bg1"/>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cxnSp>
        <p:nvCxnSpPr>
          <p:cNvPr id="13" name="Straight Connector 12">
            <a:extLst>
              <a:ext uri="{FF2B5EF4-FFF2-40B4-BE49-F238E27FC236}">
                <a16:creationId xmlns:a16="http://schemas.microsoft.com/office/drawing/2014/main" id="{D8690108-CDA3-B64C-8E3B-33070AF0E777}"/>
              </a:ext>
            </a:extLst>
          </p:cNvPr>
          <p:cNvCxnSpPr>
            <a:cxnSpLocks/>
          </p:cNvCxnSpPr>
          <p:nvPr userDrawn="1"/>
        </p:nvCxnSpPr>
        <p:spPr>
          <a:xfrm>
            <a:off x="10922483" y="6326371"/>
            <a:ext cx="0" cy="365125"/>
          </a:xfrm>
          <a:prstGeom prst="line">
            <a:avLst/>
          </a:prstGeom>
          <a:noFill/>
          <a:ln w="6350" cap="flat" cmpd="sng" algn="ctr">
            <a:solidFill>
              <a:schemeClr val="bg1"/>
            </a:solidFill>
            <a:prstDash val="solid"/>
            <a:miter lim="800000"/>
          </a:ln>
          <a:effectLst/>
        </p:spPr>
      </p:cxnSp>
      <p:pic>
        <p:nvPicPr>
          <p:cNvPr id="15" name="Picture 14">
            <a:extLst>
              <a:ext uri="{FF2B5EF4-FFF2-40B4-BE49-F238E27FC236}">
                <a16:creationId xmlns:a16="http://schemas.microsoft.com/office/drawing/2014/main" id="{E1D482B9-5BFA-7243-8910-603A9808034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397521" y="6196210"/>
            <a:ext cx="607004" cy="501621"/>
          </a:xfrm>
          <a:prstGeom prst="rect">
            <a:avLst/>
          </a:prstGeom>
        </p:spPr>
      </p:pic>
      <p:sp>
        <p:nvSpPr>
          <p:cNvPr id="16" name="Title 1">
            <a:extLst>
              <a:ext uri="{FF2B5EF4-FFF2-40B4-BE49-F238E27FC236}">
                <a16:creationId xmlns:a16="http://schemas.microsoft.com/office/drawing/2014/main" id="{D6C0AE4D-1CA3-5E41-AEBC-AFA4EA5713AA}"/>
              </a:ext>
            </a:extLst>
          </p:cNvPr>
          <p:cNvSpPr>
            <a:spLocks noGrp="1"/>
          </p:cNvSpPr>
          <p:nvPr>
            <p:ph type="title" hasCustomPrompt="1"/>
          </p:nvPr>
        </p:nvSpPr>
        <p:spPr>
          <a:xfrm>
            <a:off x="838200" y="1354647"/>
            <a:ext cx="10515600" cy="2971800"/>
          </a:xfrm>
          <a:prstGeom prst="rect">
            <a:avLst/>
          </a:prstGeom>
        </p:spPr>
        <p:txBody>
          <a:bodyPr>
            <a:normAutofit/>
          </a:bodyPr>
          <a:lstStyle>
            <a:lvl1pPr algn="ctr">
              <a:defRPr sz="4400">
                <a:solidFill>
                  <a:schemeClr val="bg1"/>
                </a:solidFill>
              </a:defRPr>
            </a:lvl1pPr>
          </a:lstStyle>
          <a:p>
            <a:r>
              <a:rPr lang="en-US"/>
              <a:t>Click to edit quote</a:t>
            </a:r>
            <a:br>
              <a:rPr lang="en-US"/>
            </a:br>
            <a:r>
              <a:rPr lang="en-US"/>
              <a:t>(min. font size: 21pt)</a:t>
            </a:r>
          </a:p>
        </p:txBody>
      </p:sp>
      <p:sp>
        <p:nvSpPr>
          <p:cNvPr id="17" name="Text Placeholder 10">
            <a:extLst>
              <a:ext uri="{FF2B5EF4-FFF2-40B4-BE49-F238E27FC236}">
                <a16:creationId xmlns:a16="http://schemas.microsoft.com/office/drawing/2014/main" id="{DB6709EA-2C87-EB42-A235-17BD63CCBC2B}"/>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bg1"/>
                </a:solidFill>
              </a:defRPr>
            </a:lvl1pPr>
          </a:lstStyle>
          <a:p>
            <a:pPr lvl="0"/>
            <a:r>
              <a:rPr lang="en-US"/>
              <a:t>Click to edit section</a:t>
            </a:r>
          </a:p>
        </p:txBody>
      </p:sp>
    </p:spTree>
    <p:extLst>
      <p:ext uri="{BB962C8B-B14F-4D97-AF65-F5344CB8AC3E}">
        <p14:creationId xmlns:p14="http://schemas.microsoft.com/office/powerpoint/2010/main" val="2050995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Quote_Crea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E9F63DB8-0BB5-4242-A954-503CDDE89990}"/>
              </a:ext>
            </a:extLst>
          </p:cNvPr>
          <p:cNvSpPr>
            <a:spLocks noGrp="1"/>
          </p:cNvSpPr>
          <p:nvPr>
            <p:ph type="body" sz="quarter" idx="10" hasCustomPrompt="1"/>
          </p:nvPr>
        </p:nvSpPr>
        <p:spPr>
          <a:xfrm>
            <a:off x="838200" y="4975411"/>
            <a:ext cx="10515600" cy="484096"/>
          </a:xfrm>
          <a:prstGeom prst="rect">
            <a:avLst/>
          </a:prstGeom>
        </p:spPr>
        <p:txBody>
          <a:bodyPr/>
          <a:lstStyle>
            <a:lvl1pPr marL="0" indent="0" algn="ctr">
              <a:buNone/>
              <a:defRPr sz="3200" b="1">
                <a:solidFill>
                  <a:schemeClr val="accent3"/>
                </a:solidFill>
              </a:defRPr>
            </a:lvl1pPr>
          </a:lstStyle>
          <a:p>
            <a:pPr lvl="0"/>
            <a:r>
              <a:rPr lang="en-US"/>
              <a:t>Attribution</a:t>
            </a:r>
          </a:p>
        </p:txBody>
      </p:sp>
      <p:sp>
        <p:nvSpPr>
          <p:cNvPr id="9" name="Text Placeholder 4">
            <a:extLst>
              <a:ext uri="{FF2B5EF4-FFF2-40B4-BE49-F238E27FC236}">
                <a16:creationId xmlns:a16="http://schemas.microsoft.com/office/drawing/2014/main" id="{CBC0CD9C-8457-0A45-9E50-DE02E184EA7C}"/>
              </a:ext>
            </a:extLst>
          </p:cNvPr>
          <p:cNvSpPr>
            <a:spLocks noGrp="1"/>
          </p:cNvSpPr>
          <p:nvPr>
            <p:ph type="body" sz="quarter" idx="11" hasCustomPrompt="1"/>
          </p:nvPr>
        </p:nvSpPr>
        <p:spPr>
          <a:xfrm>
            <a:off x="838200" y="5432611"/>
            <a:ext cx="10515600" cy="484096"/>
          </a:xfrm>
          <a:prstGeom prst="rect">
            <a:avLst/>
          </a:prstGeom>
        </p:spPr>
        <p:txBody>
          <a:bodyPr/>
          <a:lstStyle>
            <a:lvl1pPr marL="0" indent="0" algn="ctr">
              <a:buNone/>
              <a:defRPr sz="3200" b="0">
                <a:solidFill>
                  <a:schemeClr val="tx2"/>
                </a:solidFill>
              </a:defRPr>
            </a:lvl1pPr>
          </a:lstStyle>
          <a:p>
            <a:pPr lvl="0"/>
            <a:r>
              <a:rPr lang="en-US"/>
              <a:t>Job Title</a:t>
            </a:r>
          </a:p>
        </p:txBody>
      </p:sp>
      <p:pic>
        <p:nvPicPr>
          <p:cNvPr id="4" name="Picture 3">
            <a:extLst>
              <a:ext uri="{FF2B5EF4-FFF2-40B4-BE49-F238E27FC236}">
                <a16:creationId xmlns:a16="http://schemas.microsoft.com/office/drawing/2014/main" id="{4DD7C7E8-98C1-4147-B032-2353ED9B45C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0851" y="625338"/>
            <a:ext cx="844551" cy="666751"/>
          </a:xfrm>
          <a:prstGeom prst="rect">
            <a:avLst/>
          </a:prstGeom>
        </p:spPr>
      </p:pic>
      <p:pic>
        <p:nvPicPr>
          <p:cNvPr id="7" name="Picture 6">
            <a:extLst>
              <a:ext uri="{FF2B5EF4-FFF2-40B4-BE49-F238E27FC236}">
                <a16:creationId xmlns:a16="http://schemas.microsoft.com/office/drawing/2014/main" id="{D3E77835-B806-CC47-A673-732878A75A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10911647" y="4389009"/>
            <a:ext cx="844551" cy="666751"/>
          </a:xfrm>
          <a:prstGeom prst="rect">
            <a:avLst/>
          </a:prstGeom>
        </p:spPr>
      </p:pic>
      <p:pic>
        <p:nvPicPr>
          <p:cNvPr id="10" name="Picture 9">
            <a:extLst>
              <a:ext uri="{FF2B5EF4-FFF2-40B4-BE49-F238E27FC236}">
                <a16:creationId xmlns:a16="http://schemas.microsoft.com/office/drawing/2014/main" id="{7859D1F5-4370-564A-ACAE-89E82322C91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397521" y="6143517"/>
            <a:ext cx="607004" cy="607004"/>
          </a:xfrm>
          <a:prstGeom prst="rect">
            <a:avLst/>
          </a:prstGeom>
        </p:spPr>
      </p:pic>
      <p:sp>
        <p:nvSpPr>
          <p:cNvPr id="12" name="Slide Number Placeholder 5">
            <a:extLst>
              <a:ext uri="{FF2B5EF4-FFF2-40B4-BE49-F238E27FC236}">
                <a16:creationId xmlns:a16="http://schemas.microsoft.com/office/drawing/2014/main" id="{B2F693AB-CEF1-4C4B-9DE9-1E1BFDDE83EF}"/>
              </a:ext>
            </a:extLst>
          </p:cNvPr>
          <p:cNvSpPr txBox="1">
            <a:spLocks/>
          </p:cNvSpPr>
          <p:nvPr userDrawn="1"/>
        </p:nvSpPr>
        <p:spPr>
          <a:xfrm>
            <a:off x="10922485" y="6326371"/>
            <a:ext cx="45265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chemeClr val="tx2"/>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2"/>
              </a:solidFill>
              <a:effectLst/>
              <a:uLnTx/>
              <a:uFillTx/>
              <a:latin typeface="Arial" panose="020B0604020202020204"/>
              <a:ea typeface="+mn-ea"/>
              <a:cs typeface="+mn-cs"/>
            </a:endParaRPr>
          </a:p>
        </p:txBody>
      </p:sp>
      <p:cxnSp>
        <p:nvCxnSpPr>
          <p:cNvPr id="13" name="Straight Connector 12">
            <a:extLst>
              <a:ext uri="{FF2B5EF4-FFF2-40B4-BE49-F238E27FC236}">
                <a16:creationId xmlns:a16="http://schemas.microsoft.com/office/drawing/2014/main" id="{ADCEFAC0-33B0-6048-9F99-82842BB45C1B}"/>
              </a:ext>
            </a:extLst>
          </p:cNvPr>
          <p:cNvCxnSpPr>
            <a:cxnSpLocks/>
          </p:cNvCxnSpPr>
          <p:nvPr userDrawn="1"/>
        </p:nvCxnSpPr>
        <p:spPr>
          <a:xfrm>
            <a:off x="10922483" y="6326371"/>
            <a:ext cx="0" cy="365125"/>
          </a:xfrm>
          <a:prstGeom prst="line">
            <a:avLst/>
          </a:prstGeom>
          <a:noFill/>
          <a:ln w="6350" cap="flat" cmpd="sng" algn="ctr">
            <a:solidFill>
              <a:schemeClr val="tx2"/>
            </a:solidFill>
            <a:prstDash val="solid"/>
            <a:miter lim="800000"/>
          </a:ln>
          <a:effectLst/>
        </p:spPr>
      </p:cxnSp>
      <p:sp>
        <p:nvSpPr>
          <p:cNvPr id="14" name="Title 1">
            <a:extLst>
              <a:ext uri="{FF2B5EF4-FFF2-40B4-BE49-F238E27FC236}">
                <a16:creationId xmlns:a16="http://schemas.microsoft.com/office/drawing/2014/main" id="{FD7E9EBB-3714-BC44-AF4C-624237507BFE}"/>
              </a:ext>
            </a:extLst>
          </p:cNvPr>
          <p:cNvSpPr>
            <a:spLocks noGrp="1"/>
          </p:cNvSpPr>
          <p:nvPr>
            <p:ph type="title" hasCustomPrompt="1"/>
          </p:nvPr>
        </p:nvSpPr>
        <p:spPr>
          <a:xfrm>
            <a:off x="838200" y="1354647"/>
            <a:ext cx="10515600" cy="2971800"/>
          </a:xfrm>
          <a:prstGeom prst="rect">
            <a:avLst/>
          </a:prstGeom>
        </p:spPr>
        <p:txBody>
          <a:bodyPr>
            <a:normAutofit/>
          </a:bodyPr>
          <a:lstStyle>
            <a:lvl1pPr algn="ctr">
              <a:defRPr sz="4400">
                <a:solidFill>
                  <a:schemeClr val="tx2"/>
                </a:solidFill>
              </a:defRPr>
            </a:lvl1pPr>
          </a:lstStyle>
          <a:p>
            <a:r>
              <a:rPr lang="en-US"/>
              <a:t>Click to edit quote</a:t>
            </a:r>
            <a:br>
              <a:rPr lang="en-US"/>
            </a:br>
            <a:r>
              <a:rPr lang="en-US"/>
              <a:t>(min. font size: 21pt)</a:t>
            </a:r>
          </a:p>
        </p:txBody>
      </p:sp>
      <p:sp>
        <p:nvSpPr>
          <p:cNvPr id="15" name="Text Placeholder 10">
            <a:extLst>
              <a:ext uri="{FF2B5EF4-FFF2-40B4-BE49-F238E27FC236}">
                <a16:creationId xmlns:a16="http://schemas.microsoft.com/office/drawing/2014/main" id="{18AE6FC7-A1F4-924C-9AFD-C2FF71B0CDAC}"/>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Click to edit section</a:t>
            </a:r>
          </a:p>
        </p:txBody>
      </p:sp>
    </p:spTree>
    <p:extLst>
      <p:ext uri="{BB962C8B-B14F-4D97-AF65-F5344CB8AC3E}">
        <p14:creationId xmlns:p14="http://schemas.microsoft.com/office/powerpoint/2010/main" val="1188387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Card_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6" y="-216816"/>
            <a:ext cx="184731" cy="369332"/>
          </a:xfrm>
          <a:prstGeom prst="rect">
            <a:avLst/>
          </a:prstGeom>
          <a:noFill/>
        </p:spPr>
        <p:txBody>
          <a:bodyPr wrap="none" rtlCol="0">
            <a:spAutoFit/>
          </a:bodyPr>
          <a:lstStyle/>
          <a:p>
            <a:endParaRPr lang="en-US" sz="1800"/>
          </a:p>
        </p:txBody>
      </p:sp>
      <p:sp>
        <p:nvSpPr>
          <p:cNvPr id="6" name="Title Placeholder 6">
            <a:extLst>
              <a:ext uri="{FF2B5EF4-FFF2-40B4-BE49-F238E27FC236}">
                <a16:creationId xmlns:a16="http://schemas.microsoft.com/office/drawing/2014/main" id="{27D07A1A-2346-1144-ADCC-DAB0925D6BDE}"/>
              </a:ext>
            </a:extLst>
          </p:cNvPr>
          <p:cNvSpPr>
            <a:spLocks noGrp="1"/>
          </p:cNvSpPr>
          <p:nvPr>
            <p:ph type="title"/>
          </p:nvPr>
        </p:nvSpPr>
        <p:spPr>
          <a:xfrm>
            <a:off x="838200" y="3722649"/>
            <a:ext cx="10515600" cy="865421"/>
          </a:xfrm>
          <a:prstGeom prst="rect">
            <a:avLst/>
          </a:prstGeom>
        </p:spPr>
        <p:txBody>
          <a:bodyPr vert="horz" lIns="91440" tIns="45720" rIns="91440" bIns="45720" rtlCol="0" anchor="ctr">
            <a:normAutofit/>
          </a:bodyPr>
          <a:lstStyle/>
          <a:p>
            <a:r>
              <a:rPr lang="en-US"/>
              <a:t>Click to edit title</a:t>
            </a:r>
          </a:p>
        </p:txBody>
      </p:sp>
      <p:sp>
        <p:nvSpPr>
          <p:cNvPr id="5" name="Text Placeholder 4">
            <a:extLst>
              <a:ext uri="{FF2B5EF4-FFF2-40B4-BE49-F238E27FC236}">
                <a16:creationId xmlns:a16="http://schemas.microsoft.com/office/drawing/2014/main" id="{E4F1D247-DBA8-464B-9FEB-48DE85551528}"/>
              </a:ext>
            </a:extLst>
          </p:cNvPr>
          <p:cNvSpPr>
            <a:spLocks noGrp="1"/>
          </p:cNvSpPr>
          <p:nvPr>
            <p:ph type="body" sz="quarter" idx="10" hasCustomPrompt="1"/>
          </p:nvPr>
        </p:nvSpPr>
        <p:spPr>
          <a:xfrm>
            <a:off x="838200" y="4588070"/>
            <a:ext cx="10515600" cy="690562"/>
          </a:xfrm>
          <a:prstGeom prst="rect">
            <a:avLst/>
          </a:prstGeom>
        </p:spPr>
        <p:txBody>
          <a:bodyPr/>
          <a:lstStyle>
            <a:lvl1pPr marL="0" indent="0" algn="ctr">
              <a:buFontTx/>
              <a:buNone/>
              <a:defRPr>
                <a:solidFill>
                  <a:schemeClr val="bg1"/>
                </a:solidFill>
              </a:defRPr>
            </a:lvl1pPr>
          </a:lstStyle>
          <a:p>
            <a:pPr lvl="0"/>
            <a:r>
              <a:rPr lang="en-US"/>
              <a:t>Click to edit subtitle (21pt min. font size)</a:t>
            </a:r>
          </a:p>
        </p:txBody>
      </p:sp>
      <p:sp>
        <p:nvSpPr>
          <p:cNvPr id="12" name="Text Placeholder 4">
            <a:extLst>
              <a:ext uri="{FF2B5EF4-FFF2-40B4-BE49-F238E27FC236}">
                <a16:creationId xmlns:a16="http://schemas.microsoft.com/office/drawing/2014/main" id="{DC65965E-DDD6-2C47-855E-E80071375645}"/>
              </a:ext>
            </a:extLst>
          </p:cNvPr>
          <p:cNvSpPr>
            <a:spLocks noGrp="1"/>
          </p:cNvSpPr>
          <p:nvPr>
            <p:ph type="body" sz="quarter" idx="11" hasCustomPrompt="1"/>
          </p:nvPr>
        </p:nvSpPr>
        <p:spPr>
          <a:xfrm>
            <a:off x="838200" y="5701553"/>
            <a:ext cx="10515600" cy="592376"/>
          </a:xfrm>
          <a:prstGeom prst="rect">
            <a:avLst/>
          </a:prstGeom>
        </p:spPr>
        <p:txBody>
          <a:bodyPr/>
          <a:lstStyle>
            <a:lvl1pPr marL="0" indent="0" algn="ctr">
              <a:buFontTx/>
              <a:buNone/>
              <a:defRPr sz="2100" baseline="0">
                <a:solidFill>
                  <a:schemeClr val="accent3"/>
                </a:solidFill>
              </a:defRPr>
            </a:lvl1pPr>
          </a:lstStyle>
          <a:p>
            <a:pPr lvl="0"/>
            <a:r>
              <a:rPr lang="en-US"/>
              <a:t>Click to edit subtitle (21pt min. font size)</a:t>
            </a:r>
          </a:p>
        </p:txBody>
      </p:sp>
      <p:pic>
        <p:nvPicPr>
          <p:cNvPr id="8" name="Picture 7">
            <a:extLst>
              <a:ext uri="{FF2B5EF4-FFF2-40B4-BE49-F238E27FC236}">
                <a16:creationId xmlns:a16="http://schemas.microsoft.com/office/drawing/2014/main" id="{7A9F15F9-34C5-D54B-BFA5-7614995322F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47498" y="1728657"/>
            <a:ext cx="2422733" cy="1454904"/>
          </a:xfrm>
          <a:prstGeom prst="rect">
            <a:avLst/>
          </a:prstGeom>
        </p:spPr>
      </p:pic>
    </p:spTree>
    <p:extLst>
      <p:ext uri="{BB962C8B-B14F-4D97-AF65-F5344CB8AC3E}">
        <p14:creationId xmlns:p14="http://schemas.microsoft.com/office/powerpoint/2010/main" val="2172759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Quote_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E9F63DB8-0BB5-4242-A954-503CDDE89990}"/>
              </a:ext>
            </a:extLst>
          </p:cNvPr>
          <p:cNvSpPr>
            <a:spLocks noGrp="1"/>
          </p:cNvSpPr>
          <p:nvPr>
            <p:ph type="body" sz="quarter" idx="10" hasCustomPrompt="1"/>
          </p:nvPr>
        </p:nvSpPr>
        <p:spPr>
          <a:xfrm>
            <a:off x="838200" y="4975411"/>
            <a:ext cx="10515600" cy="484096"/>
          </a:xfrm>
          <a:prstGeom prst="rect">
            <a:avLst/>
          </a:prstGeom>
        </p:spPr>
        <p:txBody>
          <a:bodyPr/>
          <a:lstStyle>
            <a:lvl1pPr marL="0" indent="0" algn="ctr">
              <a:buNone/>
              <a:defRPr sz="3200" b="1">
                <a:solidFill>
                  <a:schemeClr val="bg2"/>
                </a:solidFill>
              </a:defRPr>
            </a:lvl1pPr>
          </a:lstStyle>
          <a:p>
            <a:pPr lvl="0"/>
            <a:r>
              <a:rPr lang="en-US"/>
              <a:t>Attribution</a:t>
            </a:r>
          </a:p>
        </p:txBody>
      </p:sp>
      <p:sp>
        <p:nvSpPr>
          <p:cNvPr id="9" name="Text Placeholder 4">
            <a:extLst>
              <a:ext uri="{FF2B5EF4-FFF2-40B4-BE49-F238E27FC236}">
                <a16:creationId xmlns:a16="http://schemas.microsoft.com/office/drawing/2014/main" id="{CBC0CD9C-8457-0A45-9E50-DE02E184EA7C}"/>
              </a:ext>
            </a:extLst>
          </p:cNvPr>
          <p:cNvSpPr>
            <a:spLocks noGrp="1"/>
          </p:cNvSpPr>
          <p:nvPr>
            <p:ph type="body" sz="quarter" idx="11" hasCustomPrompt="1"/>
          </p:nvPr>
        </p:nvSpPr>
        <p:spPr>
          <a:xfrm>
            <a:off x="838200" y="5432611"/>
            <a:ext cx="10515600" cy="484096"/>
          </a:xfrm>
          <a:prstGeom prst="rect">
            <a:avLst/>
          </a:prstGeom>
        </p:spPr>
        <p:txBody>
          <a:bodyPr/>
          <a:lstStyle>
            <a:lvl1pPr marL="0" indent="0" algn="ctr">
              <a:buNone/>
              <a:defRPr sz="3200" b="0">
                <a:solidFill>
                  <a:schemeClr val="bg2"/>
                </a:solidFill>
              </a:defRPr>
            </a:lvl1pPr>
          </a:lstStyle>
          <a:p>
            <a:pPr lvl="0"/>
            <a:r>
              <a:rPr lang="en-US"/>
              <a:t>Job Title</a:t>
            </a:r>
          </a:p>
        </p:txBody>
      </p:sp>
      <p:pic>
        <p:nvPicPr>
          <p:cNvPr id="7" name="Picture 6">
            <a:extLst>
              <a:ext uri="{FF2B5EF4-FFF2-40B4-BE49-F238E27FC236}">
                <a16:creationId xmlns:a16="http://schemas.microsoft.com/office/drawing/2014/main" id="{22E262C0-4A5D-614E-B6DF-0F65E1A563B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9790" y="624524"/>
            <a:ext cx="858169" cy="677502"/>
          </a:xfrm>
          <a:prstGeom prst="rect">
            <a:avLst/>
          </a:prstGeom>
        </p:spPr>
      </p:pic>
      <p:pic>
        <p:nvPicPr>
          <p:cNvPr id="10" name="Picture 9">
            <a:extLst>
              <a:ext uri="{FF2B5EF4-FFF2-40B4-BE49-F238E27FC236}">
                <a16:creationId xmlns:a16="http://schemas.microsoft.com/office/drawing/2014/main" id="{E7107621-C14F-6642-AF0F-E1FA3B8D63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10884044" y="4381516"/>
            <a:ext cx="858169" cy="677502"/>
          </a:xfrm>
          <a:prstGeom prst="rect">
            <a:avLst/>
          </a:prstGeom>
        </p:spPr>
      </p:pic>
      <p:sp>
        <p:nvSpPr>
          <p:cNvPr id="12" name="Slide Number Placeholder 5">
            <a:extLst>
              <a:ext uri="{FF2B5EF4-FFF2-40B4-BE49-F238E27FC236}">
                <a16:creationId xmlns:a16="http://schemas.microsoft.com/office/drawing/2014/main" id="{04DAD7E8-D317-0F4B-A8CD-E3E1F21FE774}"/>
              </a:ext>
            </a:extLst>
          </p:cNvPr>
          <p:cNvSpPr txBox="1">
            <a:spLocks/>
          </p:cNvSpPr>
          <p:nvPr userDrawn="1"/>
        </p:nvSpPr>
        <p:spPr>
          <a:xfrm>
            <a:off x="10922485" y="6326371"/>
            <a:ext cx="45265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chemeClr val="bg1"/>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cxnSp>
        <p:nvCxnSpPr>
          <p:cNvPr id="13" name="Straight Connector 12">
            <a:extLst>
              <a:ext uri="{FF2B5EF4-FFF2-40B4-BE49-F238E27FC236}">
                <a16:creationId xmlns:a16="http://schemas.microsoft.com/office/drawing/2014/main" id="{D3474AAF-EE11-E449-A400-E7C93973B0CF}"/>
              </a:ext>
            </a:extLst>
          </p:cNvPr>
          <p:cNvCxnSpPr>
            <a:cxnSpLocks/>
          </p:cNvCxnSpPr>
          <p:nvPr userDrawn="1"/>
        </p:nvCxnSpPr>
        <p:spPr>
          <a:xfrm>
            <a:off x="10922483" y="6326371"/>
            <a:ext cx="0" cy="365125"/>
          </a:xfrm>
          <a:prstGeom prst="line">
            <a:avLst/>
          </a:prstGeom>
          <a:noFill/>
          <a:ln w="6350" cap="flat" cmpd="sng" algn="ctr">
            <a:solidFill>
              <a:schemeClr val="bg1"/>
            </a:solidFill>
            <a:prstDash val="solid"/>
            <a:miter lim="800000"/>
          </a:ln>
          <a:effectLst/>
        </p:spPr>
      </p:cxnSp>
      <p:pic>
        <p:nvPicPr>
          <p:cNvPr id="14" name="Picture 13">
            <a:extLst>
              <a:ext uri="{FF2B5EF4-FFF2-40B4-BE49-F238E27FC236}">
                <a16:creationId xmlns:a16="http://schemas.microsoft.com/office/drawing/2014/main" id="{E3EA0B7E-ACD7-1240-81B5-E6D315FCDA3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397521" y="6143517"/>
            <a:ext cx="607004" cy="607004"/>
          </a:xfrm>
          <a:prstGeom prst="rect">
            <a:avLst/>
          </a:prstGeom>
        </p:spPr>
      </p:pic>
      <p:sp>
        <p:nvSpPr>
          <p:cNvPr id="15" name="Title 1">
            <a:extLst>
              <a:ext uri="{FF2B5EF4-FFF2-40B4-BE49-F238E27FC236}">
                <a16:creationId xmlns:a16="http://schemas.microsoft.com/office/drawing/2014/main" id="{B67B9CCC-51E5-A343-ACD4-094607A9B809}"/>
              </a:ext>
            </a:extLst>
          </p:cNvPr>
          <p:cNvSpPr>
            <a:spLocks noGrp="1"/>
          </p:cNvSpPr>
          <p:nvPr>
            <p:ph type="title" hasCustomPrompt="1"/>
          </p:nvPr>
        </p:nvSpPr>
        <p:spPr>
          <a:xfrm>
            <a:off x="838200" y="1354647"/>
            <a:ext cx="10515600" cy="2971800"/>
          </a:xfrm>
          <a:prstGeom prst="rect">
            <a:avLst/>
          </a:prstGeom>
        </p:spPr>
        <p:txBody>
          <a:bodyPr>
            <a:normAutofit/>
          </a:bodyPr>
          <a:lstStyle>
            <a:lvl1pPr algn="ctr">
              <a:defRPr sz="4400">
                <a:solidFill>
                  <a:schemeClr val="bg1"/>
                </a:solidFill>
              </a:defRPr>
            </a:lvl1pPr>
          </a:lstStyle>
          <a:p>
            <a:r>
              <a:rPr lang="en-US"/>
              <a:t>Click to edit quote</a:t>
            </a:r>
            <a:br>
              <a:rPr lang="en-US"/>
            </a:br>
            <a:r>
              <a:rPr lang="en-US"/>
              <a:t>(min. font size: 21pt)</a:t>
            </a:r>
          </a:p>
        </p:txBody>
      </p:sp>
      <p:sp>
        <p:nvSpPr>
          <p:cNvPr id="17" name="Text Placeholder 10">
            <a:extLst>
              <a:ext uri="{FF2B5EF4-FFF2-40B4-BE49-F238E27FC236}">
                <a16:creationId xmlns:a16="http://schemas.microsoft.com/office/drawing/2014/main" id="{BF2F5147-A9C0-EB44-A3DA-CB4B5DF3BC2F}"/>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bg1"/>
                </a:solidFill>
              </a:defRPr>
            </a:lvl1pPr>
          </a:lstStyle>
          <a:p>
            <a:pPr lvl="0"/>
            <a:r>
              <a:rPr lang="en-US"/>
              <a:t>Click to edit section</a:t>
            </a:r>
          </a:p>
        </p:txBody>
      </p:sp>
    </p:spTree>
    <p:extLst>
      <p:ext uri="{BB962C8B-B14F-4D97-AF65-F5344CB8AC3E}">
        <p14:creationId xmlns:p14="http://schemas.microsoft.com/office/powerpoint/2010/main" val="3985540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Quote_Oran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E9F63DB8-0BB5-4242-A954-503CDDE89990}"/>
              </a:ext>
            </a:extLst>
          </p:cNvPr>
          <p:cNvSpPr>
            <a:spLocks noGrp="1"/>
          </p:cNvSpPr>
          <p:nvPr>
            <p:ph type="body" sz="quarter" idx="10" hasCustomPrompt="1"/>
          </p:nvPr>
        </p:nvSpPr>
        <p:spPr>
          <a:xfrm>
            <a:off x="838200" y="4975411"/>
            <a:ext cx="10515600" cy="484096"/>
          </a:xfrm>
          <a:prstGeom prst="rect">
            <a:avLst/>
          </a:prstGeom>
        </p:spPr>
        <p:txBody>
          <a:bodyPr/>
          <a:lstStyle>
            <a:lvl1pPr marL="0" indent="0" algn="ctr">
              <a:buNone/>
              <a:defRPr sz="3200" b="1">
                <a:solidFill>
                  <a:schemeClr val="bg2"/>
                </a:solidFill>
              </a:defRPr>
            </a:lvl1pPr>
          </a:lstStyle>
          <a:p>
            <a:pPr lvl="0"/>
            <a:r>
              <a:rPr lang="en-US"/>
              <a:t>Attribution</a:t>
            </a:r>
          </a:p>
        </p:txBody>
      </p:sp>
      <p:sp>
        <p:nvSpPr>
          <p:cNvPr id="9" name="Text Placeholder 4">
            <a:extLst>
              <a:ext uri="{FF2B5EF4-FFF2-40B4-BE49-F238E27FC236}">
                <a16:creationId xmlns:a16="http://schemas.microsoft.com/office/drawing/2014/main" id="{CBC0CD9C-8457-0A45-9E50-DE02E184EA7C}"/>
              </a:ext>
            </a:extLst>
          </p:cNvPr>
          <p:cNvSpPr>
            <a:spLocks noGrp="1"/>
          </p:cNvSpPr>
          <p:nvPr>
            <p:ph type="body" sz="quarter" idx="11" hasCustomPrompt="1"/>
          </p:nvPr>
        </p:nvSpPr>
        <p:spPr>
          <a:xfrm>
            <a:off x="838200" y="5432611"/>
            <a:ext cx="10515600" cy="484096"/>
          </a:xfrm>
          <a:prstGeom prst="rect">
            <a:avLst/>
          </a:prstGeom>
        </p:spPr>
        <p:txBody>
          <a:bodyPr/>
          <a:lstStyle>
            <a:lvl1pPr marL="0" indent="0" algn="ctr">
              <a:buNone/>
              <a:defRPr sz="3200" b="0">
                <a:solidFill>
                  <a:schemeClr val="bg2"/>
                </a:solidFill>
              </a:defRPr>
            </a:lvl1pPr>
          </a:lstStyle>
          <a:p>
            <a:pPr lvl="0"/>
            <a:r>
              <a:rPr lang="en-US"/>
              <a:t>Job Title</a:t>
            </a:r>
          </a:p>
        </p:txBody>
      </p:sp>
      <p:pic>
        <p:nvPicPr>
          <p:cNvPr id="5" name="Picture 4">
            <a:extLst>
              <a:ext uri="{FF2B5EF4-FFF2-40B4-BE49-F238E27FC236}">
                <a16:creationId xmlns:a16="http://schemas.microsoft.com/office/drawing/2014/main" id="{C3ED3ABB-DC37-724F-84E3-35DB21AFF81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9790" y="624524"/>
            <a:ext cx="858169" cy="677502"/>
          </a:xfrm>
          <a:prstGeom prst="rect">
            <a:avLst/>
          </a:prstGeom>
        </p:spPr>
      </p:pic>
      <p:pic>
        <p:nvPicPr>
          <p:cNvPr id="6" name="Picture 5">
            <a:extLst>
              <a:ext uri="{FF2B5EF4-FFF2-40B4-BE49-F238E27FC236}">
                <a16:creationId xmlns:a16="http://schemas.microsoft.com/office/drawing/2014/main" id="{06FB7F8A-1AAC-E44C-A09A-1B3816E554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10884044" y="4381516"/>
            <a:ext cx="858169" cy="677502"/>
          </a:xfrm>
          <a:prstGeom prst="rect">
            <a:avLst/>
          </a:prstGeom>
        </p:spPr>
      </p:pic>
      <p:sp>
        <p:nvSpPr>
          <p:cNvPr id="10" name="Slide Number Placeholder 5">
            <a:extLst>
              <a:ext uri="{FF2B5EF4-FFF2-40B4-BE49-F238E27FC236}">
                <a16:creationId xmlns:a16="http://schemas.microsoft.com/office/drawing/2014/main" id="{48F2F719-DA47-174A-8489-77E293BFB06A}"/>
              </a:ext>
            </a:extLst>
          </p:cNvPr>
          <p:cNvSpPr txBox="1">
            <a:spLocks/>
          </p:cNvSpPr>
          <p:nvPr userDrawn="1"/>
        </p:nvSpPr>
        <p:spPr>
          <a:xfrm>
            <a:off x="10922485" y="6326371"/>
            <a:ext cx="45265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chemeClr val="bg1"/>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cxnSp>
        <p:nvCxnSpPr>
          <p:cNvPr id="11" name="Straight Connector 10">
            <a:extLst>
              <a:ext uri="{FF2B5EF4-FFF2-40B4-BE49-F238E27FC236}">
                <a16:creationId xmlns:a16="http://schemas.microsoft.com/office/drawing/2014/main" id="{3B493E00-0F87-5F4D-AFCE-1297C718D0A5}"/>
              </a:ext>
            </a:extLst>
          </p:cNvPr>
          <p:cNvCxnSpPr>
            <a:cxnSpLocks/>
          </p:cNvCxnSpPr>
          <p:nvPr userDrawn="1"/>
        </p:nvCxnSpPr>
        <p:spPr>
          <a:xfrm>
            <a:off x="10922483" y="6326371"/>
            <a:ext cx="0" cy="365125"/>
          </a:xfrm>
          <a:prstGeom prst="line">
            <a:avLst/>
          </a:prstGeom>
          <a:noFill/>
          <a:ln w="6350" cap="flat" cmpd="sng" algn="ctr">
            <a:solidFill>
              <a:schemeClr val="bg1"/>
            </a:solidFill>
            <a:prstDash val="solid"/>
            <a:miter lim="800000"/>
          </a:ln>
          <a:effectLst/>
        </p:spPr>
      </p:cxnSp>
      <p:pic>
        <p:nvPicPr>
          <p:cNvPr id="13" name="Picture 12">
            <a:extLst>
              <a:ext uri="{FF2B5EF4-FFF2-40B4-BE49-F238E27FC236}">
                <a16:creationId xmlns:a16="http://schemas.microsoft.com/office/drawing/2014/main" id="{448CA409-DD00-2F41-9BB4-28AFE54BF23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397521" y="6196210"/>
            <a:ext cx="607004" cy="501621"/>
          </a:xfrm>
          <a:prstGeom prst="rect">
            <a:avLst/>
          </a:prstGeom>
        </p:spPr>
      </p:pic>
      <p:sp>
        <p:nvSpPr>
          <p:cNvPr id="14" name="Title 1">
            <a:extLst>
              <a:ext uri="{FF2B5EF4-FFF2-40B4-BE49-F238E27FC236}">
                <a16:creationId xmlns:a16="http://schemas.microsoft.com/office/drawing/2014/main" id="{467A7A38-362A-F745-AAAB-2CB36D62885B}"/>
              </a:ext>
            </a:extLst>
          </p:cNvPr>
          <p:cNvSpPr>
            <a:spLocks noGrp="1"/>
          </p:cNvSpPr>
          <p:nvPr>
            <p:ph type="title" hasCustomPrompt="1"/>
          </p:nvPr>
        </p:nvSpPr>
        <p:spPr>
          <a:xfrm>
            <a:off x="838200" y="1354647"/>
            <a:ext cx="10515600" cy="2971800"/>
          </a:xfrm>
          <a:prstGeom prst="rect">
            <a:avLst/>
          </a:prstGeom>
        </p:spPr>
        <p:txBody>
          <a:bodyPr>
            <a:normAutofit/>
          </a:bodyPr>
          <a:lstStyle>
            <a:lvl1pPr algn="ctr">
              <a:defRPr sz="4400">
                <a:solidFill>
                  <a:schemeClr val="bg1"/>
                </a:solidFill>
              </a:defRPr>
            </a:lvl1pPr>
          </a:lstStyle>
          <a:p>
            <a:r>
              <a:rPr lang="en-US"/>
              <a:t>Click to edit quote</a:t>
            </a:r>
            <a:br>
              <a:rPr lang="en-US"/>
            </a:br>
            <a:r>
              <a:rPr lang="en-US"/>
              <a:t>(min. font size: 21pt)</a:t>
            </a:r>
          </a:p>
        </p:txBody>
      </p:sp>
      <p:sp>
        <p:nvSpPr>
          <p:cNvPr id="15" name="Text Placeholder 10">
            <a:extLst>
              <a:ext uri="{FF2B5EF4-FFF2-40B4-BE49-F238E27FC236}">
                <a16:creationId xmlns:a16="http://schemas.microsoft.com/office/drawing/2014/main" id="{FB55E3E5-AF1C-BC4C-A911-648F570A876A}"/>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bg1"/>
                </a:solidFill>
              </a:defRPr>
            </a:lvl1pPr>
          </a:lstStyle>
          <a:p>
            <a:pPr lvl="0"/>
            <a:r>
              <a:rPr lang="en-US"/>
              <a:t>Click to edit section</a:t>
            </a:r>
          </a:p>
        </p:txBody>
      </p:sp>
    </p:spTree>
    <p:extLst>
      <p:ext uri="{BB962C8B-B14F-4D97-AF65-F5344CB8AC3E}">
        <p14:creationId xmlns:p14="http://schemas.microsoft.com/office/powerpoint/2010/main" val="1092186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Card_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6" y="-216816"/>
            <a:ext cx="184731" cy="369332"/>
          </a:xfrm>
          <a:prstGeom prst="rect">
            <a:avLst/>
          </a:prstGeom>
          <a:noFill/>
        </p:spPr>
        <p:txBody>
          <a:bodyPr wrap="none" rtlCol="0">
            <a:spAutoFit/>
          </a:bodyPr>
          <a:lstStyle/>
          <a:p>
            <a:endParaRPr lang="en-US" sz="1800"/>
          </a:p>
        </p:txBody>
      </p:sp>
      <p:sp>
        <p:nvSpPr>
          <p:cNvPr id="6" name="Title Placeholder 6">
            <a:extLst>
              <a:ext uri="{FF2B5EF4-FFF2-40B4-BE49-F238E27FC236}">
                <a16:creationId xmlns:a16="http://schemas.microsoft.com/office/drawing/2014/main" id="{27D07A1A-2346-1144-ADCC-DAB0925D6BDE}"/>
              </a:ext>
            </a:extLst>
          </p:cNvPr>
          <p:cNvSpPr>
            <a:spLocks noGrp="1"/>
          </p:cNvSpPr>
          <p:nvPr>
            <p:ph type="title"/>
          </p:nvPr>
        </p:nvSpPr>
        <p:spPr>
          <a:xfrm>
            <a:off x="838200" y="3722649"/>
            <a:ext cx="10515600" cy="865421"/>
          </a:xfrm>
          <a:prstGeom prst="rect">
            <a:avLst/>
          </a:prstGeom>
        </p:spPr>
        <p:txBody>
          <a:bodyPr vert="horz" lIns="91440" tIns="45720" rIns="91440" bIns="45720" rtlCol="0" anchor="ctr">
            <a:normAutofit/>
          </a:bodyPr>
          <a:lstStyle/>
          <a:p>
            <a:r>
              <a:rPr lang="en-US"/>
              <a:t>Click to edit title</a:t>
            </a:r>
          </a:p>
        </p:txBody>
      </p:sp>
      <p:sp>
        <p:nvSpPr>
          <p:cNvPr id="5" name="Text Placeholder 4">
            <a:extLst>
              <a:ext uri="{FF2B5EF4-FFF2-40B4-BE49-F238E27FC236}">
                <a16:creationId xmlns:a16="http://schemas.microsoft.com/office/drawing/2014/main" id="{E4F1D247-DBA8-464B-9FEB-48DE85551528}"/>
              </a:ext>
            </a:extLst>
          </p:cNvPr>
          <p:cNvSpPr>
            <a:spLocks noGrp="1"/>
          </p:cNvSpPr>
          <p:nvPr>
            <p:ph type="body" sz="quarter" idx="10" hasCustomPrompt="1"/>
          </p:nvPr>
        </p:nvSpPr>
        <p:spPr>
          <a:xfrm>
            <a:off x="838200" y="4588070"/>
            <a:ext cx="10515600" cy="690562"/>
          </a:xfrm>
          <a:prstGeom prst="rect">
            <a:avLst/>
          </a:prstGeom>
        </p:spPr>
        <p:txBody>
          <a:bodyPr/>
          <a:lstStyle>
            <a:lvl1pPr marL="0" indent="0" algn="ctr">
              <a:buFontTx/>
              <a:buNone/>
              <a:defRPr>
                <a:solidFill>
                  <a:schemeClr val="bg1"/>
                </a:solidFill>
              </a:defRPr>
            </a:lvl1pPr>
          </a:lstStyle>
          <a:p>
            <a:pPr lvl="0"/>
            <a:r>
              <a:rPr lang="en-US"/>
              <a:t>Click to edit subtitle (21pt min. font size)</a:t>
            </a:r>
          </a:p>
        </p:txBody>
      </p:sp>
      <p:sp>
        <p:nvSpPr>
          <p:cNvPr id="12" name="Text Placeholder 4">
            <a:extLst>
              <a:ext uri="{FF2B5EF4-FFF2-40B4-BE49-F238E27FC236}">
                <a16:creationId xmlns:a16="http://schemas.microsoft.com/office/drawing/2014/main" id="{DC65965E-DDD6-2C47-855E-E80071375645}"/>
              </a:ext>
            </a:extLst>
          </p:cNvPr>
          <p:cNvSpPr>
            <a:spLocks noGrp="1"/>
          </p:cNvSpPr>
          <p:nvPr>
            <p:ph type="body" sz="quarter" idx="11" hasCustomPrompt="1"/>
          </p:nvPr>
        </p:nvSpPr>
        <p:spPr>
          <a:xfrm>
            <a:off x="838200" y="5701553"/>
            <a:ext cx="10515600" cy="592376"/>
          </a:xfrm>
          <a:prstGeom prst="rect">
            <a:avLst/>
          </a:prstGeom>
        </p:spPr>
        <p:txBody>
          <a:bodyPr/>
          <a:lstStyle>
            <a:lvl1pPr marL="0" indent="0" algn="ctr">
              <a:buFontTx/>
              <a:buNone/>
              <a:defRPr sz="2100" baseline="0">
                <a:solidFill>
                  <a:schemeClr val="accent3"/>
                </a:solidFill>
              </a:defRPr>
            </a:lvl1pPr>
          </a:lstStyle>
          <a:p>
            <a:pPr lvl="0"/>
            <a:r>
              <a:rPr lang="en-US"/>
              <a:t>Click to edit subtitle (21pt min. font size)</a:t>
            </a:r>
          </a:p>
        </p:txBody>
      </p:sp>
      <p:pic>
        <p:nvPicPr>
          <p:cNvPr id="8" name="Picture 7">
            <a:extLst>
              <a:ext uri="{FF2B5EF4-FFF2-40B4-BE49-F238E27FC236}">
                <a16:creationId xmlns:a16="http://schemas.microsoft.com/office/drawing/2014/main" id="{7A9F15F9-34C5-D54B-BFA5-7614995322F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47498" y="1728657"/>
            <a:ext cx="2422733" cy="1454904"/>
          </a:xfrm>
          <a:prstGeom prst="rect">
            <a:avLst/>
          </a:prstGeom>
        </p:spPr>
      </p:pic>
    </p:spTree>
    <p:extLst>
      <p:ext uri="{BB962C8B-B14F-4D97-AF65-F5344CB8AC3E}">
        <p14:creationId xmlns:p14="http://schemas.microsoft.com/office/powerpoint/2010/main" val="25072149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Card_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6" y="-216816"/>
            <a:ext cx="184731" cy="369332"/>
          </a:xfrm>
          <a:prstGeom prst="rect">
            <a:avLst/>
          </a:prstGeom>
          <a:noFill/>
        </p:spPr>
        <p:txBody>
          <a:bodyPr wrap="none" rtlCol="0">
            <a:spAutoFit/>
          </a:bodyPr>
          <a:lstStyle/>
          <a:p>
            <a:endParaRPr lang="en-US" sz="1800"/>
          </a:p>
        </p:txBody>
      </p:sp>
      <p:sp>
        <p:nvSpPr>
          <p:cNvPr id="6" name="Title Placeholder 6">
            <a:extLst>
              <a:ext uri="{FF2B5EF4-FFF2-40B4-BE49-F238E27FC236}">
                <a16:creationId xmlns:a16="http://schemas.microsoft.com/office/drawing/2014/main" id="{27D07A1A-2346-1144-ADCC-DAB0925D6BDE}"/>
              </a:ext>
            </a:extLst>
          </p:cNvPr>
          <p:cNvSpPr>
            <a:spLocks noGrp="1"/>
          </p:cNvSpPr>
          <p:nvPr>
            <p:ph type="title"/>
          </p:nvPr>
        </p:nvSpPr>
        <p:spPr>
          <a:xfrm>
            <a:off x="838200" y="2585226"/>
            <a:ext cx="10515600" cy="865421"/>
          </a:xfrm>
          <a:prstGeom prst="rect">
            <a:avLst/>
          </a:prstGeom>
        </p:spPr>
        <p:txBody>
          <a:bodyPr vert="horz" lIns="91440" tIns="45720" rIns="91440" bIns="45720" rtlCol="0" anchor="ctr">
            <a:normAutofit/>
          </a:bodyPr>
          <a:lstStyle/>
          <a:p>
            <a:r>
              <a:rPr lang="en-US"/>
              <a:t>Click to edit title</a:t>
            </a:r>
          </a:p>
        </p:txBody>
      </p:sp>
      <p:sp>
        <p:nvSpPr>
          <p:cNvPr id="5" name="Text Placeholder 4">
            <a:extLst>
              <a:ext uri="{FF2B5EF4-FFF2-40B4-BE49-F238E27FC236}">
                <a16:creationId xmlns:a16="http://schemas.microsoft.com/office/drawing/2014/main" id="{E4F1D247-DBA8-464B-9FEB-48DE85551528}"/>
              </a:ext>
            </a:extLst>
          </p:cNvPr>
          <p:cNvSpPr>
            <a:spLocks noGrp="1"/>
          </p:cNvSpPr>
          <p:nvPr>
            <p:ph type="body" sz="quarter" idx="10" hasCustomPrompt="1"/>
          </p:nvPr>
        </p:nvSpPr>
        <p:spPr>
          <a:xfrm>
            <a:off x="838200" y="3450645"/>
            <a:ext cx="10515600" cy="690562"/>
          </a:xfrm>
          <a:prstGeom prst="rect">
            <a:avLst/>
          </a:prstGeom>
        </p:spPr>
        <p:txBody>
          <a:bodyPr/>
          <a:lstStyle>
            <a:lvl1pPr marL="0" indent="0" algn="ctr">
              <a:buFontTx/>
              <a:buNone/>
              <a:defRPr>
                <a:solidFill>
                  <a:schemeClr val="bg1"/>
                </a:solidFill>
              </a:defRPr>
            </a:lvl1pPr>
          </a:lstStyle>
          <a:p>
            <a:pPr lvl="0"/>
            <a:r>
              <a:rPr lang="en-US"/>
              <a:t>Click to edit subtitle (21pt min. font size)</a:t>
            </a:r>
          </a:p>
        </p:txBody>
      </p:sp>
      <p:sp>
        <p:nvSpPr>
          <p:cNvPr id="12" name="Text Placeholder 4">
            <a:extLst>
              <a:ext uri="{FF2B5EF4-FFF2-40B4-BE49-F238E27FC236}">
                <a16:creationId xmlns:a16="http://schemas.microsoft.com/office/drawing/2014/main" id="{DC65965E-DDD6-2C47-855E-E80071375645}"/>
              </a:ext>
            </a:extLst>
          </p:cNvPr>
          <p:cNvSpPr>
            <a:spLocks noGrp="1"/>
          </p:cNvSpPr>
          <p:nvPr>
            <p:ph type="body" sz="quarter" idx="11" hasCustomPrompt="1"/>
          </p:nvPr>
        </p:nvSpPr>
        <p:spPr>
          <a:xfrm>
            <a:off x="838200" y="4564128"/>
            <a:ext cx="10515600" cy="592376"/>
          </a:xfrm>
          <a:prstGeom prst="rect">
            <a:avLst/>
          </a:prstGeom>
        </p:spPr>
        <p:txBody>
          <a:bodyPr/>
          <a:lstStyle>
            <a:lvl1pPr marL="0" indent="0" algn="ctr">
              <a:buFontTx/>
              <a:buNone/>
              <a:defRPr sz="2100" baseline="0">
                <a:solidFill>
                  <a:schemeClr val="accent3"/>
                </a:solidFill>
              </a:defRPr>
            </a:lvl1pPr>
          </a:lstStyle>
          <a:p>
            <a:pPr lvl="0"/>
            <a:r>
              <a:rPr lang="en-US"/>
              <a:t>Click to edit subtitle (21pt min. font size)</a:t>
            </a:r>
          </a:p>
        </p:txBody>
      </p:sp>
      <p:pic>
        <p:nvPicPr>
          <p:cNvPr id="13" name="Picture 12">
            <a:extLst>
              <a:ext uri="{FF2B5EF4-FFF2-40B4-BE49-F238E27FC236}">
                <a16:creationId xmlns:a16="http://schemas.microsoft.com/office/drawing/2014/main" id="{4C0397A8-5753-054B-9759-D49FFC8040A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2957" y="5701555"/>
            <a:ext cx="1234668" cy="741445"/>
          </a:xfrm>
          <a:prstGeom prst="rect">
            <a:avLst/>
          </a:prstGeom>
        </p:spPr>
      </p:pic>
    </p:spTree>
    <p:extLst>
      <p:ext uri="{BB962C8B-B14F-4D97-AF65-F5344CB8AC3E}">
        <p14:creationId xmlns:p14="http://schemas.microsoft.com/office/powerpoint/2010/main" val="2357689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QuotePicture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622EFC3-413C-4F46-A717-2881DC22A2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7080251" cy="6858000"/>
          </a:xfrm>
          <a:prstGeom prst="rect">
            <a:avLst/>
          </a:prstGeom>
        </p:spPr>
      </p:pic>
      <p:sp>
        <p:nvSpPr>
          <p:cNvPr id="2" name="Title 1">
            <a:extLst>
              <a:ext uri="{FF2B5EF4-FFF2-40B4-BE49-F238E27FC236}">
                <a16:creationId xmlns:a16="http://schemas.microsoft.com/office/drawing/2014/main" id="{96B20EB1-018F-7F4B-BCA7-1944F8D2C2FF}"/>
              </a:ext>
            </a:extLst>
          </p:cNvPr>
          <p:cNvSpPr>
            <a:spLocks noGrp="1"/>
          </p:cNvSpPr>
          <p:nvPr>
            <p:ph type="title" hasCustomPrompt="1"/>
          </p:nvPr>
        </p:nvSpPr>
        <p:spPr>
          <a:xfrm>
            <a:off x="407895" y="1266077"/>
            <a:ext cx="5831541" cy="2055346"/>
          </a:xfrm>
          <a:prstGeom prst="rect">
            <a:avLst/>
          </a:prstGeom>
        </p:spPr>
        <p:txBody>
          <a:bodyPr>
            <a:normAutofit/>
          </a:bodyPr>
          <a:lstStyle>
            <a:lvl1pPr>
              <a:defRPr sz="3200"/>
            </a:lvl1pPr>
          </a:lstStyle>
          <a:p>
            <a:r>
              <a:rPr lang="en-US"/>
              <a:t>Click to edit quote (min. font size: 21pt)</a:t>
            </a:r>
          </a:p>
        </p:txBody>
      </p:sp>
      <p:pic>
        <p:nvPicPr>
          <p:cNvPr id="7" name="Picture 6">
            <a:extLst>
              <a:ext uri="{FF2B5EF4-FFF2-40B4-BE49-F238E27FC236}">
                <a16:creationId xmlns:a16="http://schemas.microsoft.com/office/drawing/2014/main" id="{A75ABF59-8E1F-A04C-B013-B1BBD9CF5A5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7895" y="537696"/>
            <a:ext cx="654424" cy="516651"/>
          </a:xfrm>
          <a:prstGeom prst="rect">
            <a:avLst/>
          </a:prstGeom>
        </p:spPr>
      </p:pic>
      <p:sp>
        <p:nvSpPr>
          <p:cNvPr id="9" name="Text Placeholder 8">
            <a:extLst>
              <a:ext uri="{FF2B5EF4-FFF2-40B4-BE49-F238E27FC236}">
                <a16:creationId xmlns:a16="http://schemas.microsoft.com/office/drawing/2014/main" id="{C72C4567-1847-C942-ACD8-1CEED64006B1}"/>
              </a:ext>
            </a:extLst>
          </p:cNvPr>
          <p:cNvSpPr>
            <a:spLocks noGrp="1"/>
          </p:cNvSpPr>
          <p:nvPr>
            <p:ph type="body" sz="quarter" idx="10" hasCustomPrompt="1"/>
          </p:nvPr>
        </p:nvSpPr>
        <p:spPr>
          <a:xfrm>
            <a:off x="407990" y="3321612"/>
            <a:ext cx="5830887" cy="739401"/>
          </a:xfrm>
          <a:prstGeom prst="rect">
            <a:avLst/>
          </a:prstGeom>
        </p:spPr>
        <p:txBody>
          <a:bodyPr/>
          <a:lstStyle>
            <a:lvl1pPr marL="0" indent="0">
              <a:buNone/>
              <a:defRPr sz="2100">
                <a:solidFill>
                  <a:schemeClr val="accent3"/>
                </a:solidFill>
              </a:defRPr>
            </a:lvl1pPr>
          </a:lstStyle>
          <a:p>
            <a:pPr lvl="0"/>
            <a:r>
              <a:rPr lang="en-US"/>
              <a:t>– Attribution, Client</a:t>
            </a:r>
          </a:p>
          <a:p>
            <a:pPr lvl="0"/>
            <a:r>
              <a:rPr lang="en-US"/>
              <a:t>Location</a:t>
            </a:r>
          </a:p>
        </p:txBody>
      </p:sp>
      <p:sp>
        <p:nvSpPr>
          <p:cNvPr id="10" name="Text Placeholder 8">
            <a:extLst>
              <a:ext uri="{FF2B5EF4-FFF2-40B4-BE49-F238E27FC236}">
                <a16:creationId xmlns:a16="http://schemas.microsoft.com/office/drawing/2014/main" id="{D954046D-35CB-6945-978E-6D87AAAC251F}"/>
              </a:ext>
            </a:extLst>
          </p:cNvPr>
          <p:cNvSpPr>
            <a:spLocks noGrp="1"/>
          </p:cNvSpPr>
          <p:nvPr>
            <p:ph type="body" sz="quarter" idx="11" hasCustomPrompt="1"/>
          </p:nvPr>
        </p:nvSpPr>
        <p:spPr>
          <a:xfrm>
            <a:off x="407990" y="4397189"/>
            <a:ext cx="5830887" cy="2084294"/>
          </a:xfrm>
          <a:prstGeom prst="rect">
            <a:avLst/>
          </a:prstGeom>
        </p:spPr>
        <p:txBody>
          <a:bodyPr/>
          <a:lstStyle>
            <a:lvl1pPr marL="0" indent="0">
              <a:buNone/>
              <a:defRPr sz="2100"/>
            </a:lvl1pPr>
          </a:lstStyle>
          <a:p>
            <a:pPr lvl="0"/>
            <a:r>
              <a:rPr lang="en-US"/>
              <a:t>Click to edit text (min. font size: 21pt)</a:t>
            </a:r>
          </a:p>
        </p:txBody>
      </p:sp>
      <p:pic>
        <p:nvPicPr>
          <p:cNvPr id="20" name="Picture 19">
            <a:extLst>
              <a:ext uri="{FF2B5EF4-FFF2-40B4-BE49-F238E27FC236}">
                <a16:creationId xmlns:a16="http://schemas.microsoft.com/office/drawing/2014/main" id="{5CA5EF3F-BB5E-504C-A8D0-69195594A92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397521" y="6143517"/>
            <a:ext cx="607004" cy="607004"/>
          </a:xfrm>
          <a:prstGeom prst="rect">
            <a:avLst/>
          </a:prstGeom>
        </p:spPr>
      </p:pic>
      <p:sp>
        <p:nvSpPr>
          <p:cNvPr id="21" name="Slide Number Placeholder 5">
            <a:extLst>
              <a:ext uri="{FF2B5EF4-FFF2-40B4-BE49-F238E27FC236}">
                <a16:creationId xmlns:a16="http://schemas.microsoft.com/office/drawing/2014/main" id="{3431D712-2414-3C42-ADC8-92C771558A84}"/>
              </a:ext>
            </a:extLst>
          </p:cNvPr>
          <p:cNvSpPr txBox="1">
            <a:spLocks/>
          </p:cNvSpPr>
          <p:nvPr userDrawn="1"/>
        </p:nvSpPr>
        <p:spPr>
          <a:xfrm>
            <a:off x="10922485" y="6326371"/>
            <a:ext cx="45265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chemeClr val="tx2"/>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2"/>
              </a:solidFill>
              <a:effectLst/>
              <a:uLnTx/>
              <a:uFillTx/>
              <a:latin typeface="Arial" panose="020B0604020202020204"/>
              <a:ea typeface="+mn-ea"/>
              <a:cs typeface="+mn-cs"/>
            </a:endParaRPr>
          </a:p>
        </p:txBody>
      </p:sp>
      <p:sp>
        <p:nvSpPr>
          <p:cNvPr id="24" name="Text Placeholder 10">
            <a:extLst>
              <a:ext uri="{FF2B5EF4-FFF2-40B4-BE49-F238E27FC236}">
                <a16:creationId xmlns:a16="http://schemas.microsoft.com/office/drawing/2014/main" id="{78D8B0AD-3357-184A-92B8-930D50073014}"/>
              </a:ext>
            </a:extLst>
          </p:cNvPr>
          <p:cNvSpPr>
            <a:spLocks noGrp="1"/>
          </p:cNvSpPr>
          <p:nvPr>
            <p:ph type="body" sz="quarter" idx="24"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Click to edit section</a:t>
            </a:r>
          </a:p>
        </p:txBody>
      </p:sp>
      <p:sp>
        <p:nvSpPr>
          <p:cNvPr id="33" name="Text Placeholder 8">
            <a:extLst>
              <a:ext uri="{FF2B5EF4-FFF2-40B4-BE49-F238E27FC236}">
                <a16:creationId xmlns:a16="http://schemas.microsoft.com/office/drawing/2014/main" id="{FFDCB705-87B4-9544-95E5-F20B71E3032C}"/>
              </a:ext>
            </a:extLst>
          </p:cNvPr>
          <p:cNvSpPr>
            <a:spLocks noGrp="1"/>
          </p:cNvSpPr>
          <p:nvPr>
            <p:ph type="body" sz="quarter" idx="25" hasCustomPrompt="1"/>
          </p:nvPr>
        </p:nvSpPr>
        <p:spPr>
          <a:xfrm>
            <a:off x="7731576" y="1051103"/>
            <a:ext cx="3665944" cy="2084294"/>
          </a:xfrm>
          <a:prstGeom prst="rect">
            <a:avLst/>
          </a:prstGeom>
        </p:spPr>
        <p:txBody>
          <a:bodyPr/>
          <a:lstStyle>
            <a:lvl1pPr marL="0" indent="0" algn="ctr">
              <a:buNone/>
              <a:defRPr sz="2100"/>
            </a:lvl1pPr>
          </a:lstStyle>
          <a:p>
            <a:pPr lvl="0"/>
            <a:r>
              <a:rPr lang="en-US"/>
              <a:t>To edit photo in this shape, right-click slide and select “Format Background” &gt; “Picture or texture fill” &gt; “Insert picture from File” &gt; select desired photo</a:t>
            </a:r>
          </a:p>
        </p:txBody>
      </p:sp>
    </p:spTree>
    <p:extLst>
      <p:ext uri="{BB962C8B-B14F-4D97-AF65-F5344CB8AC3E}">
        <p14:creationId xmlns:p14="http://schemas.microsoft.com/office/powerpoint/2010/main" val="7811073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QuotePicture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F9CB189-F4BA-334B-968F-31A6EF8537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6B20EB1-018F-7F4B-BCA7-1944F8D2C2FF}"/>
              </a:ext>
            </a:extLst>
          </p:cNvPr>
          <p:cNvSpPr>
            <a:spLocks noGrp="1"/>
          </p:cNvSpPr>
          <p:nvPr>
            <p:ph type="title" hasCustomPrompt="1"/>
          </p:nvPr>
        </p:nvSpPr>
        <p:spPr>
          <a:xfrm>
            <a:off x="407895" y="1266077"/>
            <a:ext cx="5831541" cy="2055346"/>
          </a:xfrm>
          <a:prstGeom prst="rect">
            <a:avLst/>
          </a:prstGeom>
        </p:spPr>
        <p:txBody>
          <a:bodyPr>
            <a:normAutofit/>
          </a:bodyPr>
          <a:lstStyle>
            <a:lvl1pPr>
              <a:defRPr sz="3200">
                <a:solidFill>
                  <a:schemeClr val="tx2"/>
                </a:solidFill>
              </a:defRPr>
            </a:lvl1pPr>
          </a:lstStyle>
          <a:p>
            <a:r>
              <a:rPr lang="en-US"/>
              <a:t>Click to edit quote (min. font size: 21pt)</a:t>
            </a:r>
          </a:p>
        </p:txBody>
      </p:sp>
      <p:pic>
        <p:nvPicPr>
          <p:cNvPr id="7" name="Picture 6">
            <a:extLst>
              <a:ext uri="{FF2B5EF4-FFF2-40B4-BE49-F238E27FC236}">
                <a16:creationId xmlns:a16="http://schemas.microsoft.com/office/drawing/2014/main" id="{A75ABF59-8E1F-A04C-B013-B1BBD9CF5A5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7895" y="537696"/>
            <a:ext cx="654424" cy="516651"/>
          </a:xfrm>
          <a:prstGeom prst="rect">
            <a:avLst/>
          </a:prstGeom>
        </p:spPr>
      </p:pic>
      <p:sp>
        <p:nvSpPr>
          <p:cNvPr id="9" name="Text Placeholder 8">
            <a:extLst>
              <a:ext uri="{FF2B5EF4-FFF2-40B4-BE49-F238E27FC236}">
                <a16:creationId xmlns:a16="http://schemas.microsoft.com/office/drawing/2014/main" id="{C72C4567-1847-C942-ACD8-1CEED64006B1}"/>
              </a:ext>
            </a:extLst>
          </p:cNvPr>
          <p:cNvSpPr>
            <a:spLocks noGrp="1"/>
          </p:cNvSpPr>
          <p:nvPr>
            <p:ph type="body" sz="quarter" idx="10" hasCustomPrompt="1"/>
          </p:nvPr>
        </p:nvSpPr>
        <p:spPr>
          <a:xfrm>
            <a:off x="407990" y="3321612"/>
            <a:ext cx="5830887" cy="739401"/>
          </a:xfrm>
          <a:prstGeom prst="rect">
            <a:avLst/>
          </a:prstGeom>
        </p:spPr>
        <p:txBody>
          <a:bodyPr/>
          <a:lstStyle>
            <a:lvl1pPr marL="0" indent="0">
              <a:buNone/>
              <a:defRPr sz="2100">
                <a:solidFill>
                  <a:schemeClr val="accent3"/>
                </a:solidFill>
              </a:defRPr>
            </a:lvl1pPr>
          </a:lstStyle>
          <a:p>
            <a:pPr lvl="0"/>
            <a:r>
              <a:rPr lang="en-US"/>
              <a:t>– Attribution, Client</a:t>
            </a:r>
          </a:p>
          <a:p>
            <a:pPr lvl="0"/>
            <a:r>
              <a:rPr lang="en-US"/>
              <a:t>Location</a:t>
            </a:r>
          </a:p>
        </p:txBody>
      </p:sp>
      <p:sp>
        <p:nvSpPr>
          <p:cNvPr id="10" name="Text Placeholder 8">
            <a:extLst>
              <a:ext uri="{FF2B5EF4-FFF2-40B4-BE49-F238E27FC236}">
                <a16:creationId xmlns:a16="http://schemas.microsoft.com/office/drawing/2014/main" id="{D954046D-35CB-6945-978E-6D87AAAC251F}"/>
              </a:ext>
            </a:extLst>
          </p:cNvPr>
          <p:cNvSpPr>
            <a:spLocks noGrp="1"/>
          </p:cNvSpPr>
          <p:nvPr>
            <p:ph type="body" sz="quarter" idx="11" hasCustomPrompt="1"/>
          </p:nvPr>
        </p:nvSpPr>
        <p:spPr>
          <a:xfrm>
            <a:off x="7118431" y="1792884"/>
            <a:ext cx="3665944" cy="2084294"/>
          </a:xfrm>
          <a:prstGeom prst="rect">
            <a:avLst/>
          </a:prstGeom>
        </p:spPr>
        <p:txBody>
          <a:bodyPr/>
          <a:lstStyle>
            <a:lvl1pPr marL="0" indent="0" algn="ctr">
              <a:buNone/>
              <a:defRPr sz="2100"/>
            </a:lvl1pPr>
          </a:lstStyle>
          <a:p>
            <a:pPr lvl="0"/>
            <a:r>
              <a:rPr lang="en-US"/>
              <a:t>To edit photo in this shape, paste desired photo, then under the “Home” Menu, select &gt; “Arrange” &gt; “Send to Back.” Delete this text box to finish.</a:t>
            </a:r>
          </a:p>
        </p:txBody>
      </p:sp>
      <p:pic>
        <p:nvPicPr>
          <p:cNvPr id="20" name="Picture 19">
            <a:extLst>
              <a:ext uri="{FF2B5EF4-FFF2-40B4-BE49-F238E27FC236}">
                <a16:creationId xmlns:a16="http://schemas.microsoft.com/office/drawing/2014/main" id="{5CA5EF3F-BB5E-504C-A8D0-69195594A92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397521" y="6143517"/>
            <a:ext cx="607004" cy="607004"/>
          </a:xfrm>
          <a:prstGeom prst="rect">
            <a:avLst/>
          </a:prstGeom>
        </p:spPr>
      </p:pic>
      <p:sp>
        <p:nvSpPr>
          <p:cNvPr id="21" name="Slide Number Placeholder 5">
            <a:extLst>
              <a:ext uri="{FF2B5EF4-FFF2-40B4-BE49-F238E27FC236}">
                <a16:creationId xmlns:a16="http://schemas.microsoft.com/office/drawing/2014/main" id="{3431D712-2414-3C42-ADC8-92C771558A84}"/>
              </a:ext>
            </a:extLst>
          </p:cNvPr>
          <p:cNvSpPr txBox="1">
            <a:spLocks/>
          </p:cNvSpPr>
          <p:nvPr userDrawn="1"/>
        </p:nvSpPr>
        <p:spPr>
          <a:xfrm>
            <a:off x="10922485" y="6326371"/>
            <a:ext cx="45265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chemeClr val="tx2"/>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2"/>
              </a:solidFill>
              <a:effectLst/>
              <a:uLnTx/>
              <a:uFillTx/>
              <a:latin typeface="Arial" panose="020B0604020202020204"/>
              <a:ea typeface="+mn-ea"/>
              <a:cs typeface="+mn-cs"/>
            </a:endParaRPr>
          </a:p>
        </p:txBody>
      </p:sp>
      <p:cxnSp>
        <p:nvCxnSpPr>
          <p:cNvPr id="22" name="Straight Connector 21">
            <a:extLst>
              <a:ext uri="{FF2B5EF4-FFF2-40B4-BE49-F238E27FC236}">
                <a16:creationId xmlns:a16="http://schemas.microsoft.com/office/drawing/2014/main" id="{42B0DF64-90F1-FF47-8691-2D1956353A4E}"/>
              </a:ext>
            </a:extLst>
          </p:cNvPr>
          <p:cNvCxnSpPr>
            <a:cxnSpLocks/>
          </p:cNvCxnSpPr>
          <p:nvPr userDrawn="1"/>
        </p:nvCxnSpPr>
        <p:spPr>
          <a:xfrm>
            <a:off x="10922483" y="6326371"/>
            <a:ext cx="0" cy="365125"/>
          </a:xfrm>
          <a:prstGeom prst="line">
            <a:avLst/>
          </a:prstGeom>
          <a:noFill/>
          <a:ln w="6350" cap="flat" cmpd="sng" algn="ctr">
            <a:solidFill>
              <a:schemeClr val="tx2"/>
            </a:solidFill>
            <a:prstDash val="solid"/>
            <a:miter lim="800000"/>
          </a:ln>
          <a:effectLst/>
        </p:spPr>
      </p:cxnSp>
      <p:sp>
        <p:nvSpPr>
          <p:cNvPr id="24" name="Text Placeholder 10">
            <a:extLst>
              <a:ext uri="{FF2B5EF4-FFF2-40B4-BE49-F238E27FC236}">
                <a16:creationId xmlns:a16="http://schemas.microsoft.com/office/drawing/2014/main" id="{78D8B0AD-3357-184A-92B8-930D50073014}"/>
              </a:ext>
            </a:extLst>
          </p:cNvPr>
          <p:cNvSpPr>
            <a:spLocks noGrp="1"/>
          </p:cNvSpPr>
          <p:nvPr>
            <p:ph type="body" sz="quarter" idx="24"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Click to edit section</a:t>
            </a:r>
          </a:p>
        </p:txBody>
      </p:sp>
      <p:sp>
        <p:nvSpPr>
          <p:cNvPr id="17" name="Text Placeholder 8">
            <a:extLst>
              <a:ext uri="{FF2B5EF4-FFF2-40B4-BE49-F238E27FC236}">
                <a16:creationId xmlns:a16="http://schemas.microsoft.com/office/drawing/2014/main" id="{CB43A6ED-D4F3-7646-A042-1C5F61C62C17}"/>
              </a:ext>
            </a:extLst>
          </p:cNvPr>
          <p:cNvSpPr>
            <a:spLocks noGrp="1"/>
          </p:cNvSpPr>
          <p:nvPr>
            <p:ph type="body" sz="quarter" idx="25" hasCustomPrompt="1"/>
          </p:nvPr>
        </p:nvSpPr>
        <p:spPr>
          <a:xfrm>
            <a:off x="407990" y="4397189"/>
            <a:ext cx="5830887" cy="2084294"/>
          </a:xfrm>
          <a:prstGeom prst="rect">
            <a:avLst/>
          </a:prstGeom>
        </p:spPr>
        <p:txBody>
          <a:bodyPr/>
          <a:lstStyle>
            <a:lvl1pPr marL="0" indent="0">
              <a:buNone/>
              <a:defRPr sz="2100"/>
            </a:lvl1pPr>
          </a:lstStyle>
          <a:p>
            <a:pPr lvl="0"/>
            <a:r>
              <a:rPr lang="en-US"/>
              <a:t>Click to edit text (min. font size: 21pt)</a:t>
            </a:r>
          </a:p>
        </p:txBody>
      </p:sp>
    </p:spTree>
    <p:extLst>
      <p:ext uri="{BB962C8B-B14F-4D97-AF65-F5344CB8AC3E}">
        <p14:creationId xmlns:p14="http://schemas.microsoft.com/office/powerpoint/2010/main" val="258123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InfographicPhotoLef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85EDAC-5C5A-7045-9C00-9ACDE9471E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22885" y="1"/>
            <a:ext cx="8969115" cy="6884609"/>
          </a:xfrm>
          <a:prstGeom prst="rect">
            <a:avLst/>
          </a:prstGeom>
        </p:spPr>
      </p:pic>
      <p:sp>
        <p:nvSpPr>
          <p:cNvPr id="8" name="Picture Placeholder 7">
            <a:extLst>
              <a:ext uri="{FF2B5EF4-FFF2-40B4-BE49-F238E27FC236}">
                <a16:creationId xmlns:a16="http://schemas.microsoft.com/office/drawing/2014/main" id="{8CD221AD-84F2-DB4B-A623-7C7FF32CEED8}"/>
              </a:ext>
            </a:extLst>
          </p:cNvPr>
          <p:cNvSpPr>
            <a:spLocks noGrp="1"/>
          </p:cNvSpPr>
          <p:nvPr>
            <p:ph type="pic" sz="quarter" idx="11" hasCustomPrompt="1"/>
          </p:nvPr>
        </p:nvSpPr>
        <p:spPr>
          <a:xfrm>
            <a:off x="4208463" y="1196977"/>
            <a:ext cx="525463" cy="523875"/>
          </a:xfrm>
          <a:prstGeom prst="rect">
            <a:avLst/>
          </a:prstGeom>
        </p:spPr>
        <p:txBody>
          <a:bodyPr/>
          <a:lstStyle>
            <a:lvl1pPr marL="0" indent="0">
              <a:buNone/>
              <a:defRPr sz="1400"/>
            </a:lvl1pPr>
          </a:lstStyle>
          <a:p>
            <a:r>
              <a:rPr lang="en-US"/>
              <a:t>Add icon</a:t>
            </a:r>
          </a:p>
        </p:txBody>
      </p:sp>
      <p:sp>
        <p:nvSpPr>
          <p:cNvPr id="10" name="Text Placeholder 9">
            <a:extLst>
              <a:ext uri="{FF2B5EF4-FFF2-40B4-BE49-F238E27FC236}">
                <a16:creationId xmlns:a16="http://schemas.microsoft.com/office/drawing/2014/main" id="{FCA0D505-4F2A-B049-AA86-85907CA01641}"/>
              </a:ext>
            </a:extLst>
          </p:cNvPr>
          <p:cNvSpPr>
            <a:spLocks noGrp="1"/>
          </p:cNvSpPr>
          <p:nvPr>
            <p:ph type="body" sz="quarter" idx="12" hasCustomPrompt="1"/>
          </p:nvPr>
        </p:nvSpPr>
        <p:spPr>
          <a:xfrm>
            <a:off x="4208463" y="2366965"/>
            <a:ext cx="3402012" cy="981075"/>
          </a:xfrm>
          <a:prstGeom prst="rect">
            <a:avLst/>
          </a:prstGeom>
        </p:spPr>
        <p:txBody>
          <a:bodyPr/>
          <a:lstStyle>
            <a:lvl1pPr marL="0" indent="0" algn="l">
              <a:buNone/>
              <a:defRPr sz="2100"/>
            </a:lvl1pPr>
            <a:lvl2pPr marL="457189" indent="0" algn="l">
              <a:buNone/>
              <a:defRPr sz="2100"/>
            </a:lvl2pPr>
            <a:lvl3pPr marL="914377" indent="0" algn="l">
              <a:buNone/>
              <a:defRPr sz="2100"/>
            </a:lvl3pPr>
            <a:lvl4pPr marL="1371566" indent="0" algn="l">
              <a:buNone/>
              <a:defRPr sz="2100"/>
            </a:lvl4pPr>
            <a:lvl5pPr marL="1828754" indent="0" algn="l">
              <a:buNone/>
              <a:defRPr sz="2100"/>
            </a:lvl5pPr>
          </a:lstStyle>
          <a:p>
            <a:pPr lvl="0"/>
            <a:r>
              <a:rPr lang="en-US"/>
              <a:t>Edit text (min. font size: 21pt)</a:t>
            </a:r>
          </a:p>
        </p:txBody>
      </p:sp>
      <p:sp>
        <p:nvSpPr>
          <p:cNvPr id="11" name="Text Placeholder 9">
            <a:extLst>
              <a:ext uri="{FF2B5EF4-FFF2-40B4-BE49-F238E27FC236}">
                <a16:creationId xmlns:a16="http://schemas.microsoft.com/office/drawing/2014/main" id="{74284D0D-6B08-DB44-B168-76300A8E89C0}"/>
              </a:ext>
            </a:extLst>
          </p:cNvPr>
          <p:cNvSpPr>
            <a:spLocks noGrp="1"/>
          </p:cNvSpPr>
          <p:nvPr>
            <p:ph type="body" sz="quarter" idx="13" hasCustomPrompt="1"/>
          </p:nvPr>
        </p:nvSpPr>
        <p:spPr>
          <a:xfrm>
            <a:off x="4208463" y="1815636"/>
            <a:ext cx="3402012" cy="470647"/>
          </a:xfrm>
          <a:prstGeom prst="rect">
            <a:avLst/>
          </a:prstGeom>
        </p:spPr>
        <p:txBody>
          <a:bodyPr/>
          <a:lstStyle>
            <a:lvl1pPr marL="0" indent="0" algn="l">
              <a:buNone/>
              <a:defRPr sz="2800">
                <a:solidFill>
                  <a:schemeClr val="accent3"/>
                </a:solidFill>
              </a:defRPr>
            </a:lvl1pPr>
            <a:lvl2pPr marL="457189" indent="0" algn="l">
              <a:buNone/>
              <a:defRPr sz="2100"/>
            </a:lvl2pPr>
            <a:lvl3pPr marL="914377" indent="0" algn="l">
              <a:buNone/>
              <a:defRPr sz="2100"/>
            </a:lvl3pPr>
            <a:lvl4pPr marL="1371566" indent="0" algn="l">
              <a:buNone/>
              <a:defRPr sz="2100"/>
            </a:lvl4pPr>
            <a:lvl5pPr marL="1828754" indent="0" algn="l">
              <a:buNone/>
              <a:defRPr sz="2100"/>
            </a:lvl5pPr>
          </a:lstStyle>
          <a:p>
            <a:pPr lvl="0"/>
            <a:r>
              <a:rPr lang="en-US"/>
              <a:t>Edit header</a:t>
            </a:r>
          </a:p>
        </p:txBody>
      </p:sp>
      <p:sp>
        <p:nvSpPr>
          <p:cNvPr id="13" name="Picture Placeholder 7">
            <a:extLst>
              <a:ext uri="{FF2B5EF4-FFF2-40B4-BE49-F238E27FC236}">
                <a16:creationId xmlns:a16="http://schemas.microsoft.com/office/drawing/2014/main" id="{1E83940A-A1F1-BA4B-8161-3A7F891935FB}"/>
              </a:ext>
            </a:extLst>
          </p:cNvPr>
          <p:cNvSpPr>
            <a:spLocks noGrp="1"/>
          </p:cNvSpPr>
          <p:nvPr>
            <p:ph type="pic" sz="quarter" idx="14" hasCustomPrompt="1"/>
          </p:nvPr>
        </p:nvSpPr>
        <p:spPr>
          <a:xfrm>
            <a:off x="8161898" y="1196977"/>
            <a:ext cx="525463" cy="523875"/>
          </a:xfrm>
          <a:prstGeom prst="rect">
            <a:avLst/>
          </a:prstGeom>
        </p:spPr>
        <p:txBody>
          <a:bodyPr/>
          <a:lstStyle>
            <a:lvl1pPr marL="0" indent="0">
              <a:buNone/>
              <a:defRPr sz="1400"/>
            </a:lvl1pPr>
          </a:lstStyle>
          <a:p>
            <a:r>
              <a:rPr lang="en-US"/>
              <a:t>Add icon</a:t>
            </a:r>
          </a:p>
        </p:txBody>
      </p:sp>
      <p:sp>
        <p:nvSpPr>
          <p:cNvPr id="14" name="Text Placeholder 9">
            <a:extLst>
              <a:ext uri="{FF2B5EF4-FFF2-40B4-BE49-F238E27FC236}">
                <a16:creationId xmlns:a16="http://schemas.microsoft.com/office/drawing/2014/main" id="{73B9EEB4-F17D-A643-8011-2BD32DA0595A}"/>
              </a:ext>
            </a:extLst>
          </p:cNvPr>
          <p:cNvSpPr>
            <a:spLocks noGrp="1"/>
          </p:cNvSpPr>
          <p:nvPr>
            <p:ph type="body" sz="quarter" idx="15" hasCustomPrompt="1"/>
          </p:nvPr>
        </p:nvSpPr>
        <p:spPr>
          <a:xfrm>
            <a:off x="8161899" y="2366965"/>
            <a:ext cx="3402012" cy="981075"/>
          </a:xfrm>
          <a:prstGeom prst="rect">
            <a:avLst/>
          </a:prstGeom>
        </p:spPr>
        <p:txBody>
          <a:bodyPr/>
          <a:lstStyle>
            <a:lvl1pPr marL="0" indent="0" algn="l">
              <a:buNone/>
              <a:defRPr sz="2100"/>
            </a:lvl1pPr>
            <a:lvl2pPr marL="457189" indent="0" algn="l">
              <a:buNone/>
              <a:defRPr sz="2100"/>
            </a:lvl2pPr>
            <a:lvl3pPr marL="914377" indent="0" algn="l">
              <a:buNone/>
              <a:defRPr sz="2100"/>
            </a:lvl3pPr>
            <a:lvl4pPr marL="1371566" indent="0" algn="l">
              <a:buNone/>
              <a:defRPr sz="2100"/>
            </a:lvl4pPr>
            <a:lvl5pPr marL="1828754" indent="0" algn="l">
              <a:buNone/>
              <a:defRPr sz="2100"/>
            </a:lvl5pPr>
          </a:lstStyle>
          <a:p>
            <a:pPr lvl="0"/>
            <a:r>
              <a:rPr lang="en-US"/>
              <a:t>Edit text (min. font size: 21pt)</a:t>
            </a:r>
          </a:p>
        </p:txBody>
      </p:sp>
      <p:sp>
        <p:nvSpPr>
          <p:cNvPr id="15" name="Text Placeholder 9">
            <a:extLst>
              <a:ext uri="{FF2B5EF4-FFF2-40B4-BE49-F238E27FC236}">
                <a16:creationId xmlns:a16="http://schemas.microsoft.com/office/drawing/2014/main" id="{1D4DA083-1433-A544-8783-1E76EBDB6BE5}"/>
              </a:ext>
            </a:extLst>
          </p:cNvPr>
          <p:cNvSpPr>
            <a:spLocks noGrp="1"/>
          </p:cNvSpPr>
          <p:nvPr>
            <p:ph type="body" sz="quarter" idx="16" hasCustomPrompt="1"/>
          </p:nvPr>
        </p:nvSpPr>
        <p:spPr>
          <a:xfrm>
            <a:off x="8161899" y="1815636"/>
            <a:ext cx="3402012" cy="470647"/>
          </a:xfrm>
          <a:prstGeom prst="rect">
            <a:avLst/>
          </a:prstGeom>
        </p:spPr>
        <p:txBody>
          <a:bodyPr/>
          <a:lstStyle>
            <a:lvl1pPr marL="0" indent="0" algn="l">
              <a:buNone/>
              <a:defRPr sz="2800">
                <a:solidFill>
                  <a:schemeClr val="accent3"/>
                </a:solidFill>
              </a:defRPr>
            </a:lvl1pPr>
            <a:lvl2pPr marL="457189" indent="0" algn="l">
              <a:buNone/>
              <a:defRPr sz="2100"/>
            </a:lvl2pPr>
            <a:lvl3pPr marL="914377" indent="0" algn="l">
              <a:buNone/>
              <a:defRPr sz="2100"/>
            </a:lvl3pPr>
            <a:lvl4pPr marL="1371566" indent="0" algn="l">
              <a:buNone/>
              <a:defRPr sz="2100"/>
            </a:lvl4pPr>
            <a:lvl5pPr marL="1828754" indent="0" algn="l">
              <a:buNone/>
              <a:defRPr sz="2100"/>
            </a:lvl5pPr>
          </a:lstStyle>
          <a:p>
            <a:pPr lvl="0"/>
            <a:r>
              <a:rPr lang="en-US"/>
              <a:t>Edit header</a:t>
            </a:r>
          </a:p>
        </p:txBody>
      </p:sp>
      <p:sp>
        <p:nvSpPr>
          <p:cNvPr id="16" name="Picture Placeholder 7">
            <a:extLst>
              <a:ext uri="{FF2B5EF4-FFF2-40B4-BE49-F238E27FC236}">
                <a16:creationId xmlns:a16="http://schemas.microsoft.com/office/drawing/2014/main" id="{DCCE9A62-48F9-EA40-BF34-49F094B84ED2}"/>
              </a:ext>
            </a:extLst>
          </p:cNvPr>
          <p:cNvSpPr>
            <a:spLocks noGrp="1"/>
          </p:cNvSpPr>
          <p:nvPr>
            <p:ph type="pic" sz="quarter" idx="17" hasCustomPrompt="1"/>
          </p:nvPr>
        </p:nvSpPr>
        <p:spPr>
          <a:xfrm>
            <a:off x="4208463" y="3751918"/>
            <a:ext cx="525463" cy="523875"/>
          </a:xfrm>
          <a:prstGeom prst="rect">
            <a:avLst/>
          </a:prstGeom>
        </p:spPr>
        <p:txBody>
          <a:bodyPr/>
          <a:lstStyle>
            <a:lvl1pPr marL="0" indent="0">
              <a:buNone/>
              <a:defRPr sz="1400"/>
            </a:lvl1pPr>
          </a:lstStyle>
          <a:p>
            <a:r>
              <a:rPr lang="en-US"/>
              <a:t>Add icon</a:t>
            </a:r>
          </a:p>
        </p:txBody>
      </p:sp>
      <p:sp>
        <p:nvSpPr>
          <p:cNvPr id="17" name="Text Placeholder 9">
            <a:extLst>
              <a:ext uri="{FF2B5EF4-FFF2-40B4-BE49-F238E27FC236}">
                <a16:creationId xmlns:a16="http://schemas.microsoft.com/office/drawing/2014/main" id="{1E4E76C5-9D7D-A34E-8418-80ED6D551922}"/>
              </a:ext>
            </a:extLst>
          </p:cNvPr>
          <p:cNvSpPr>
            <a:spLocks noGrp="1"/>
          </p:cNvSpPr>
          <p:nvPr>
            <p:ph type="body" sz="quarter" idx="18" hasCustomPrompt="1"/>
          </p:nvPr>
        </p:nvSpPr>
        <p:spPr>
          <a:xfrm>
            <a:off x="4208463" y="4921906"/>
            <a:ext cx="3402012" cy="981075"/>
          </a:xfrm>
          <a:prstGeom prst="rect">
            <a:avLst/>
          </a:prstGeom>
        </p:spPr>
        <p:txBody>
          <a:bodyPr/>
          <a:lstStyle>
            <a:lvl1pPr marL="0" indent="0" algn="l">
              <a:buNone/>
              <a:defRPr sz="2100"/>
            </a:lvl1pPr>
            <a:lvl2pPr marL="457189" indent="0" algn="l">
              <a:buNone/>
              <a:defRPr sz="2100"/>
            </a:lvl2pPr>
            <a:lvl3pPr marL="914377" indent="0" algn="l">
              <a:buNone/>
              <a:defRPr sz="2100"/>
            </a:lvl3pPr>
            <a:lvl4pPr marL="1371566" indent="0" algn="l">
              <a:buNone/>
              <a:defRPr sz="2100"/>
            </a:lvl4pPr>
            <a:lvl5pPr marL="1828754" indent="0" algn="l">
              <a:buNone/>
              <a:defRPr sz="2100"/>
            </a:lvl5pPr>
          </a:lstStyle>
          <a:p>
            <a:pPr lvl="0"/>
            <a:r>
              <a:rPr lang="en-US"/>
              <a:t>Edit text (min. font size: 21pt)</a:t>
            </a:r>
          </a:p>
        </p:txBody>
      </p:sp>
      <p:sp>
        <p:nvSpPr>
          <p:cNvPr id="18" name="Text Placeholder 9">
            <a:extLst>
              <a:ext uri="{FF2B5EF4-FFF2-40B4-BE49-F238E27FC236}">
                <a16:creationId xmlns:a16="http://schemas.microsoft.com/office/drawing/2014/main" id="{761F3F44-B819-CE43-97BE-5D35036E7E79}"/>
              </a:ext>
            </a:extLst>
          </p:cNvPr>
          <p:cNvSpPr>
            <a:spLocks noGrp="1"/>
          </p:cNvSpPr>
          <p:nvPr>
            <p:ph type="body" sz="quarter" idx="19" hasCustomPrompt="1"/>
          </p:nvPr>
        </p:nvSpPr>
        <p:spPr>
          <a:xfrm>
            <a:off x="4208463" y="4370577"/>
            <a:ext cx="3402012" cy="470647"/>
          </a:xfrm>
          <a:prstGeom prst="rect">
            <a:avLst/>
          </a:prstGeom>
        </p:spPr>
        <p:txBody>
          <a:bodyPr/>
          <a:lstStyle>
            <a:lvl1pPr marL="0" indent="0" algn="l">
              <a:buNone/>
              <a:defRPr sz="2800">
                <a:solidFill>
                  <a:schemeClr val="accent3"/>
                </a:solidFill>
              </a:defRPr>
            </a:lvl1pPr>
            <a:lvl2pPr marL="457189" indent="0" algn="l">
              <a:buNone/>
              <a:defRPr sz="2100"/>
            </a:lvl2pPr>
            <a:lvl3pPr marL="914377" indent="0" algn="l">
              <a:buNone/>
              <a:defRPr sz="2100"/>
            </a:lvl3pPr>
            <a:lvl4pPr marL="1371566" indent="0" algn="l">
              <a:buNone/>
              <a:defRPr sz="2100"/>
            </a:lvl4pPr>
            <a:lvl5pPr marL="1828754" indent="0" algn="l">
              <a:buNone/>
              <a:defRPr sz="2100"/>
            </a:lvl5pPr>
          </a:lstStyle>
          <a:p>
            <a:pPr lvl="0"/>
            <a:r>
              <a:rPr lang="en-US"/>
              <a:t>Edit header</a:t>
            </a:r>
          </a:p>
        </p:txBody>
      </p:sp>
      <p:sp>
        <p:nvSpPr>
          <p:cNvPr id="19" name="Picture Placeholder 7">
            <a:extLst>
              <a:ext uri="{FF2B5EF4-FFF2-40B4-BE49-F238E27FC236}">
                <a16:creationId xmlns:a16="http://schemas.microsoft.com/office/drawing/2014/main" id="{EDFA9148-5635-3F4A-B325-7D60029F9C84}"/>
              </a:ext>
            </a:extLst>
          </p:cNvPr>
          <p:cNvSpPr>
            <a:spLocks noGrp="1"/>
          </p:cNvSpPr>
          <p:nvPr>
            <p:ph type="pic" sz="quarter" idx="20" hasCustomPrompt="1"/>
          </p:nvPr>
        </p:nvSpPr>
        <p:spPr>
          <a:xfrm>
            <a:off x="8161898" y="3751918"/>
            <a:ext cx="525463" cy="523875"/>
          </a:xfrm>
          <a:prstGeom prst="rect">
            <a:avLst/>
          </a:prstGeom>
        </p:spPr>
        <p:txBody>
          <a:bodyPr/>
          <a:lstStyle>
            <a:lvl1pPr marL="0" indent="0">
              <a:buNone/>
              <a:defRPr sz="1400"/>
            </a:lvl1pPr>
          </a:lstStyle>
          <a:p>
            <a:r>
              <a:rPr lang="en-US"/>
              <a:t>Add icon</a:t>
            </a:r>
          </a:p>
        </p:txBody>
      </p:sp>
      <p:sp>
        <p:nvSpPr>
          <p:cNvPr id="20" name="Text Placeholder 9">
            <a:extLst>
              <a:ext uri="{FF2B5EF4-FFF2-40B4-BE49-F238E27FC236}">
                <a16:creationId xmlns:a16="http://schemas.microsoft.com/office/drawing/2014/main" id="{7BA058F2-B4F4-5C4F-84D0-9D7276198D26}"/>
              </a:ext>
            </a:extLst>
          </p:cNvPr>
          <p:cNvSpPr>
            <a:spLocks noGrp="1"/>
          </p:cNvSpPr>
          <p:nvPr>
            <p:ph type="body" sz="quarter" idx="21" hasCustomPrompt="1"/>
          </p:nvPr>
        </p:nvSpPr>
        <p:spPr>
          <a:xfrm>
            <a:off x="8161899" y="4921906"/>
            <a:ext cx="3402012" cy="981075"/>
          </a:xfrm>
          <a:prstGeom prst="rect">
            <a:avLst/>
          </a:prstGeom>
        </p:spPr>
        <p:txBody>
          <a:bodyPr/>
          <a:lstStyle>
            <a:lvl1pPr marL="0" indent="0" algn="l">
              <a:buNone/>
              <a:defRPr sz="2100"/>
            </a:lvl1pPr>
            <a:lvl2pPr marL="457189" indent="0" algn="l">
              <a:buNone/>
              <a:defRPr sz="2100"/>
            </a:lvl2pPr>
            <a:lvl3pPr marL="914377" indent="0" algn="l">
              <a:buNone/>
              <a:defRPr sz="2100"/>
            </a:lvl3pPr>
            <a:lvl4pPr marL="1371566" indent="0" algn="l">
              <a:buNone/>
              <a:defRPr sz="2100"/>
            </a:lvl4pPr>
            <a:lvl5pPr marL="1828754" indent="0" algn="l">
              <a:buNone/>
              <a:defRPr sz="2100"/>
            </a:lvl5pPr>
          </a:lstStyle>
          <a:p>
            <a:pPr lvl="0"/>
            <a:r>
              <a:rPr lang="en-US"/>
              <a:t>Edit text (min. font size: 21pt)</a:t>
            </a:r>
          </a:p>
        </p:txBody>
      </p:sp>
      <p:sp>
        <p:nvSpPr>
          <p:cNvPr id="21" name="Text Placeholder 9">
            <a:extLst>
              <a:ext uri="{FF2B5EF4-FFF2-40B4-BE49-F238E27FC236}">
                <a16:creationId xmlns:a16="http://schemas.microsoft.com/office/drawing/2014/main" id="{B8168B7D-4B94-A847-BF5A-E5C8B522079F}"/>
              </a:ext>
            </a:extLst>
          </p:cNvPr>
          <p:cNvSpPr>
            <a:spLocks noGrp="1"/>
          </p:cNvSpPr>
          <p:nvPr>
            <p:ph type="body" sz="quarter" idx="22" hasCustomPrompt="1"/>
          </p:nvPr>
        </p:nvSpPr>
        <p:spPr>
          <a:xfrm>
            <a:off x="8161899" y="4370577"/>
            <a:ext cx="3402012" cy="470647"/>
          </a:xfrm>
          <a:prstGeom prst="rect">
            <a:avLst/>
          </a:prstGeom>
        </p:spPr>
        <p:txBody>
          <a:bodyPr/>
          <a:lstStyle>
            <a:lvl1pPr marL="0" indent="0" algn="l">
              <a:buNone/>
              <a:defRPr sz="2800">
                <a:solidFill>
                  <a:schemeClr val="accent3"/>
                </a:solidFill>
              </a:defRPr>
            </a:lvl1pPr>
            <a:lvl2pPr marL="457189" indent="0" algn="l">
              <a:buNone/>
              <a:defRPr sz="2100"/>
            </a:lvl2pPr>
            <a:lvl3pPr marL="914377" indent="0" algn="l">
              <a:buNone/>
              <a:defRPr sz="2100"/>
            </a:lvl3pPr>
            <a:lvl4pPr marL="1371566" indent="0" algn="l">
              <a:buNone/>
              <a:defRPr sz="2100"/>
            </a:lvl4pPr>
            <a:lvl5pPr marL="1828754" indent="0" algn="l">
              <a:buNone/>
              <a:defRPr sz="2100"/>
            </a:lvl5pPr>
          </a:lstStyle>
          <a:p>
            <a:pPr lvl="0"/>
            <a:r>
              <a:rPr lang="en-US"/>
              <a:t>Edit header</a:t>
            </a:r>
          </a:p>
        </p:txBody>
      </p:sp>
      <p:sp>
        <p:nvSpPr>
          <p:cNvPr id="22" name="Text Placeholder 9">
            <a:extLst>
              <a:ext uri="{FF2B5EF4-FFF2-40B4-BE49-F238E27FC236}">
                <a16:creationId xmlns:a16="http://schemas.microsoft.com/office/drawing/2014/main" id="{289D7B94-258C-464F-9370-43F0847BD38B}"/>
              </a:ext>
            </a:extLst>
          </p:cNvPr>
          <p:cNvSpPr>
            <a:spLocks noGrp="1"/>
          </p:cNvSpPr>
          <p:nvPr>
            <p:ph type="body" sz="quarter" idx="23" hasCustomPrompt="1"/>
          </p:nvPr>
        </p:nvSpPr>
        <p:spPr>
          <a:xfrm>
            <a:off x="417867" y="1720850"/>
            <a:ext cx="2625959" cy="3953440"/>
          </a:xfrm>
          <a:prstGeom prst="rect">
            <a:avLst/>
          </a:prstGeom>
        </p:spPr>
        <p:txBody>
          <a:bodyPr/>
          <a:lstStyle>
            <a:lvl1pPr marL="0" indent="0" algn="l">
              <a:buNone/>
              <a:defRPr sz="2100"/>
            </a:lvl1pPr>
            <a:lvl2pPr marL="457189" indent="0" algn="l">
              <a:buNone/>
              <a:defRPr sz="2100"/>
            </a:lvl2pPr>
            <a:lvl3pPr marL="914377" indent="0" algn="l">
              <a:buNone/>
              <a:defRPr sz="2100"/>
            </a:lvl3pPr>
            <a:lvl4pPr marL="1371566" indent="0" algn="l">
              <a:buNone/>
              <a:defRPr sz="2100"/>
            </a:lvl4pPr>
            <a:lvl5pPr marL="1828754" indent="0" algn="l">
              <a:buNone/>
              <a:defRPr sz="2100"/>
            </a:lvl5pPr>
          </a:lstStyle>
          <a:p>
            <a:pPr lvl="0"/>
            <a:r>
              <a:rPr lang="en-US"/>
              <a:t>To add photo in the left side, right-click slide and select “Format Background” &gt; “Picture or texture fill” &gt; “Insert picture from File” &gt; select desired photo. Delete this textbox before finishing slide.</a:t>
            </a:r>
          </a:p>
        </p:txBody>
      </p:sp>
      <p:pic>
        <p:nvPicPr>
          <p:cNvPr id="28" name="Picture 27">
            <a:extLst>
              <a:ext uri="{FF2B5EF4-FFF2-40B4-BE49-F238E27FC236}">
                <a16:creationId xmlns:a16="http://schemas.microsoft.com/office/drawing/2014/main" id="{E472C036-33FF-0B45-BBC5-76A62127F9E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97521" y="6143517"/>
            <a:ext cx="607004" cy="607004"/>
          </a:xfrm>
          <a:prstGeom prst="rect">
            <a:avLst/>
          </a:prstGeom>
        </p:spPr>
      </p:pic>
      <p:sp>
        <p:nvSpPr>
          <p:cNvPr id="29" name="Slide Number Placeholder 5">
            <a:extLst>
              <a:ext uri="{FF2B5EF4-FFF2-40B4-BE49-F238E27FC236}">
                <a16:creationId xmlns:a16="http://schemas.microsoft.com/office/drawing/2014/main" id="{3495C30B-D704-3B49-8AB8-A0BEF11A942A}"/>
              </a:ext>
            </a:extLst>
          </p:cNvPr>
          <p:cNvSpPr txBox="1">
            <a:spLocks/>
          </p:cNvSpPr>
          <p:nvPr userDrawn="1"/>
        </p:nvSpPr>
        <p:spPr>
          <a:xfrm>
            <a:off x="10922485" y="6326371"/>
            <a:ext cx="45265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chemeClr val="tx2"/>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2"/>
              </a:solidFill>
              <a:effectLst/>
              <a:uLnTx/>
              <a:uFillTx/>
              <a:latin typeface="Arial" panose="020B0604020202020204"/>
              <a:ea typeface="+mn-ea"/>
              <a:cs typeface="+mn-cs"/>
            </a:endParaRPr>
          </a:p>
        </p:txBody>
      </p:sp>
      <p:sp>
        <p:nvSpPr>
          <p:cNvPr id="31" name="Text Placeholder 10">
            <a:extLst>
              <a:ext uri="{FF2B5EF4-FFF2-40B4-BE49-F238E27FC236}">
                <a16:creationId xmlns:a16="http://schemas.microsoft.com/office/drawing/2014/main" id="{FD55B3BD-E8A5-034F-9544-7CE0363A3A6C}"/>
              </a:ext>
            </a:extLst>
          </p:cNvPr>
          <p:cNvSpPr>
            <a:spLocks noGrp="1"/>
          </p:cNvSpPr>
          <p:nvPr>
            <p:ph type="body" sz="quarter" idx="24"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Click to edit section</a:t>
            </a:r>
          </a:p>
        </p:txBody>
      </p:sp>
    </p:spTree>
    <p:extLst>
      <p:ext uri="{BB962C8B-B14F-4D97-AF65-F5344CB8AC3E}">
        <p14:creationId xmlns:p14="http://schemas.microsoft.com/office/powerpoint/2010/main" val="3446343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InfographicPhotoBackgroun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FD09B8C-B66A-C546-834C-04EAB650C90F}"/>
              </a:ext>
            </a:extLst>
          </p:cNvPr>
          <p:cNvSpPr/>
          <p:nvPr userDrawn="1"/>
        </p:nvSpPr>
        <p:spPr>
          <a:xfrm>
            <a:off x="0" y="0"/>
            <a:ext cx="12192000" cy="56343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5" name="Picture 24">
            <a:extLst>
              <a:ext uri="{FF2B5EF4-FFF2-40B4-BE49-F238E27FC236}">
                <a16:creationId xmlns:a16="http://schemas.microsoft.com/office/drawing/2014/main" id="{4D01553D-D617-404E-A365-7110A06147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118100"/>
            <a:ext cx="12192000" cy="1739900"/>
          </a:xfrm>
          <a:prstGeom prst="rect">
            <a:avLst/>
          </a:prstGeom>
        </p:spPr>
      </p:pic>
      <p:sp>
        <p:nvSpPr>
          <p:cNvPr id="2" name="Title 1">
            <a:extLst>
              <a:ext uri="{FF2B5EF4-FFF2-40B4-BE49-F238E27FC236}">
                <a16:creationId xmlns:a16="http://schemas.microsoft.com/office/drawing/2014/main" id="{D39116E8-2DCE-A041-A665-80620FE065BF}"/>
              </a:ext>
            </a:extLst>
          </p:cNvPr>
          <p:cNvSpPr>
            <a:spLocks noGrp="1"/>
          </p:cNvSpPr>
          <p:nvPr>
            <p:ph type="title" hasCustomPrompt="1"/>
          </p:nvPr>
        </p:nvSpPr>
        <p:spPr>
          <a:xfrm>
            <a:off x="838200" y="5628175"/>
            <a:ext cx="10515600" cy="593894"/>
          </a:xfrm>
          <a:prstGeom prst="rect">
            <a:avLst/>
          </a:prstGeom>
        </p:spPr>
        <p:txBody>
          <a:bodyPr>
            <a:normAutofit/>
          </a:bodyPr>
          <a:lstStyle>
            <a:lvl1pPr algn="ctr">
              <a:defRPr sz="4400" b="1">
                <a:solidFill>
                  <a:schemeClr val="tx2"/>
                </a:solidFill>
              </a:defRPr>
            </a:lvl1pPr>
          </a:lstStyle>
          <a:p>
            <a:r>
              <a:rPr lang="en-US"/>
              <a:t>Click to edit title</a:t>
            </a:r>
          </a:p>
        </p:txBody>
      </p:sp>
      <p:sp>
        <p:nvSpPr>
          <p:cNvPr id="6" name="Text Placeholder 5">
            <a:extLst>
              <a:ext uri="{FF2B5EF4-FFF2-40B4-BE49-F238E27FC236}">
                <a16:creationId xmlns:a16="http://schemas.microsoft.com/office/drawing/2014/main" id="{143E9FBD-4D8C-9F4A-987A-2C850C7D76D1}"/>
              </a:ext>
            </a:extLst>
          </p:cNvPr>
          <p:cNvSpPr>
            <a:spLocks noGrp="1"/>
          </p:cNvSpPr>
          <p:nvPr>
            <p:ph type="body" sz="quarter" idx="10" hasCustomPrompt="1"/>
          </p:nvPr>
        </p:nvSpPr>
        <p:spPr>
          <a:xfrm>
            <a:off x="443193" y="1236384"/>
            <a:ext cx="3658160" cy="470647"/>
          </a:xfrm>
          <a:prstGeom prst="rect">
            <a:avLst/>
          </a:prstGeom>
        </p:spPr>
        <p:txBody>
          <a:bodyPr>
            <a:noAutofit/>
          </a:bodyPr>
          <a:lstStyle>
            <a:lvl1pPr marL="0" indent="0" algn="l">
              <a:buNone/>
              <a:defRPr sz="2800" b="1">
                <a:solidFill>
                  <a:schemeClr val="bg1"/>
                </a:solidFill>
                <a:latin typeface="+mj-lt"/>
              </a:defRPr>
            </a:lvl1pPr>
            <a:lvl2pPr marL="457189" indent="0" algn="l">
              <a:buNone/>
              <a:defRPr sz="2800">
                <a:solidFill>
                  <a:schemeClr val="bg1"/>
                </a:solidFill>
              </a:defRPr>
            </a:lvl2pPr>
            <a:lvl3pPr marL="914377" indent="0" algn="l">
              <a:buNone/>
              <a:defRPr sz="2800">
                <a:solidFill>
                  <a:schemeClr val="bg1"/>
                </a:solidFill>
              </a:defRPr>
            </a:lvl3pPr>
            <a:lvl4pPr marL="1371566" indent="0" algn="l">
              <a:buNone/>
              <a:defRPr sz="2800">
                <a:solidFill>
                  <a:schemeClr val="bg1"/>
                </a:solidFill>
              </a:defRPr>
            </a:lvl4pPr>
            <a:lvl5pPr marL="1828754" indent="0" algn="l">
              <a:buNone/>
              <a:defRPr sz="2800">
                <a:solidFill>
                  <a:schemeClr val="bg1"/>
                </a:solidFill>
              </a:defRPr>
            </a:lvl5pPr>
          </a:lstStyle>
          <a:p>
            <a:pPr lvl="0"/>
            <a:r>
              <a:rPr lang="en-US"/>
              <a:t>Click to edit header</a:t>
            </a:r>
          </a:p>
        </p:txBody>
      </p:sp>
      <p:sp>
        <p:nvSpPr>
          <p:cNvPr id="7" name="Text Placeholder 5">
            <a:extLst>
              <a:ext uri="{FF2B5EF4-FFF2-40B4-BE49-F238E27FC236}">
                <a16:creationId xmlns:a16="http://schemas.microsoft.com/office/drawing/2014/main" id="{AEB3D3F0-1CDA-C54C-A9FD-3431B0EE0F05}"/>
              </a:ext>
            </a:extLst>
          </p:cNvPr>
          <p:cNvSpPr>
            <a:spLocks noGrp="1"/>
          </p:cNvSpPr>
          <p:nvPr>
            <p:ph type="body" sz="quarter" idx="11" hasCustomPrompt="1"/>
          </p:nvPr>
        </p:nvSpPr>
        <p:spPr>
          <a:xfrm>
            <a:off x="443193" y="1787711"/>
            <a:ext cx="3658160" cy="2918760"/>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00" b="0">
                <a:solidFill>
                  <a:schemeClr val="bg1"/>
                </a:solidFill>
                <a:latin typeface="+mn-lt"/>
              </a:defRPr>
            </a:lvl1pPr>
            <a:lvl2pPr marL="457189" indent="0" algn="l">
              <a:buNone/>
              <a:defRPr sz="2800">
                <a:solidFill>
                  <a:schemeClr val="bg1"/>
                </a:solidFill>
              </a:defRPr>
            </a:lvl2pPr>
            <a:lvl3pPr marL="914377" indent="0" algn="l">
              <a:buNone/>
              <a:defRPr sz="2800">
                <a:solidFill>
                  <a:schemeClr val="bg1"/>
                </a:solidFill>
              </a:defRPr>
            </a:lvl3pPr>
            <a:lvl4pPr marL="1371566" indent="0" algn="l">
              <a:buNone/>
              <a:defRPr sz="2800">
                <a:solidFill>
                  <a:schemeClr val="bg1"/>
                </a:solidFill>
              </a:defRPr>
            </a:lvl4pPr>
            <a:lvl5pPr marL="1828754" indent="0" algn="l">
              <a:buNone/>
              <a:defRPr sz="2800">
                <a:solidFill>
                  <a:schemeClr val="bg1"/>
                </a:solidFill>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(min. font size: 21pt). To add background photo, right-click slide and select “Format Background” &gt; “Picture or texture fill” &gt; “Insert picture from File” &gt; select desired photo.</a:t>
            </a:r>
          </a:p>
        </p:txBody>
      </p:sp>
      <p:sp>
        <p:nvSpPr>
          <p:cNvPr id="9" name="Text Placeholder 9">
            <a:extLst>
              <a:ext uri="{FF2B5EF4-FFF2-40B4-BE49-F238E27FC236}">
                <a16:creationId xmlns:a16="http://schemas.microsoft.com/office/drawing/2014/main" id="{2A8639DC-6060-F94E-877D-1554B6072512}"/>
              </a:ext>
            </a:extLst>
          </p:cNvPr>
          <p:cNvSpPr>
            <a:spLocks noGrp="1"/>
          </p:cNvSpPr>
          <p:nvPr>
            <p:ph type="body" sz="quarter" idx="13" hasCustomPrompt="1"/>
          </p:nvPr>
        </p:nvSpPr>
        <p:spPr>
          <a:xfrm>
            <a:off x="5015288" y="1787713"/>
            <a:ext cx="3039501" cy="981075"/>
          </a:xfrm>
          <a:prstGeom prst="rect">
            <a:avLst/>
          </a:prstGeom>
        </p:spPr>
        <p:txBody>
          <a:bodyPr/>
          <a:lstStyle>
            <a:lvl1pPr marL="0" indent="0" algn="l">
              <a:buNone/>
              <a:defRPr sz="2100">
                <a:solidFill>
                  <a:schemeClr val="bg1"/>
                </a:solidFill>
              </a:defRPr>
            </a:lvl1pPr>
            <a:lvl2pPr marL="457189" indent="0" algn="l">
              <a:buNone/>
              <a:defRPr sz="2100"/>
            </a:lvl2pPr>
            <a:lvl3pPr marL="914377" indent="0" algn="l">
              <a:buNone/>
              <a:defRPr sz="2100"/>
            </a:lvl3pPr>
            <a:lvl4pPr marL="1371566" indent="0" algn="l">
              <a:buNone/>
              <a:defRPr sz="2100"/>
            </a:lvl4pPr>
            <a:lvl5pPr marL="1828754" indent="0" algn="l">
              <a:buNone/>
              <a:defRPr sz="2100"/>
            </a:lvl5pPr>
          </a:lstStyle>
          <a:p>
            <a:pPr lvl="0"/>
            <a:r>
              <a:rPr lang="en-US"/>
              <a:t>Edit text (min. font size: 21pt)</a:t>
            </a:r>
          </a:p>
        </p:txBody>
      </p:sp>
      <p:sp>
        <p:nvSpPr>
          <p:cNvPr id="10" name="Text Placeholder 9">
            <a:extLst>
              <a:ext uri="{FF2B5EF4-FFF2-40B4-BE49-F238E27FC236}">
                <a16:creationId xmlns:a16="http://schemas.microsoft.com/office/drawing/2014/main" id="{77CF1D0C-D1BD-B04E-89EC-442EB78E984A}"/>
              </a:ext>
            </a:extLst>
          </p:cNvPr>
          <p:cNvSpPr>
            <a:spLocks noGrp="1"/>
          </p:cNvSpPr>
          <p:nvPr>
            <p:ph type="body" sz="quarter" idx="14" hasCustomPrompt="1"/>
          </p:nvPr>
        </p:nvSpPr>
        <p:spPr>
          <a:xfrm>
            <a:off x="5015288" y="1236384"/>
            <a:ext cx="3039501" cy="470647"/>
          </a:xfrm>
          <a:prstGeom prst="rect">
            <a:avLst/>
          </a:prstGeom>
        </p:spPr>
        <p:txBody>
          <a:bodyPr>
            <a:normAutofit/>
          </a:bodyPr>
          <a:lstStyle>
            <a:lvl1pPr marL="0" indent="0" algn="l">
              <a:buNone/>
              <a:defRPr sz="2800" b="1">
                <a:solidFill>
                  <a:schemeClr val="bg1"/>
                </a:solidFill>
              </a:defRPr>
            </a:lvl1pPr>
            <a:lvl2pPr marL="457189" indent="0" algn="l">
              <a:buNone/>
              <a:defRPr sz="2100"/>
            </a:lvl2pPr>
            <a:lvl3pPr marL="914377" indent="0" algn="l">
              <a:buNone/>
              <a:defRPr sz="2100"/>
            </a:lvl3pPr>
            <a:lvl4pPr marL="1371566" indent="0" algn="l">
              <a:buNone/>
              <a:defRPr sz="2100"/>
            </a:lvl4pPr>
            <a:lvl5pPr marL="1828754" indent="0" algn="l">
              <a:buNone/>
              <a:defRPr sz="2100"/>
            </a:lvl5pPr>
          </a:lstStyle>
          <a:p>
            <a:pPr lvl="0"/>
            <a:r>
              <a:rPr lang="en-US"/>
              <a:t>Edit header</a:t>
            </a:r>
          </a:p>
        </p:txBody>
      </p:sp>
      <p:sp>
        <p:nvSpPr>
          <p:cNvPr id="12" name="Text Placeholder 9">
            <a:extLst>
              <a:ext uri="{FF2B5EF4-FFF2-40B4-BE49-F238E27FC236}">
                <a16:creationId xmlns:a16="http://schemas.microsoft.com/office/drawing/2014/main" id="{4E603554-0C4E-754F-9F31-E4512F7FA117}"/>
              </a:ext>
            </a:extLst>
          </p:cNvPr>
          <p:cNvSpPr>
            <a:spLocks noGrp="1"/>
          </p:cNvSpPr>
          <p:nvPr>
            <p:ph type="body" sz="quarter" idx="16" hasCustomPrompt="1"/>
          </p:nvPr>
        </p:nvSpPr>
        <p:spPr>
          <a:xfrm>
            <a:off x="5015288" y="3549277"/>
            <a:ext cx="3039501" cy="981075"/>
          </a:xfrm>
          <a:prstGeom prst="rect">
            <a:avLst/>
          </a:prstGeom>
        </p:spPr>
        <p:txBody>
          <a:bodyPr/>
          <a:lstStyle>
            <a:lvl1pPr marL="0" indent="0" algn="l">
              <a:buNone/>
              <a:defRPr sz="2100">
                <a:solidFill>
                  <a:schemeClr val="bg1"/>
                </a:solidFill>
              </a:defRPr>
            </a:lvl1pPr>
            <a:lvl2pPr marL="457189" indent="0" algn="l">
              <a:buNone/>
              <a:defRPr sz="2100"/>
            </a:lvl2pPr>
            <a:lvl3pPr marL="914377" indent="0" algn="l">
              <a:buNone/>
              <a:defRPr sz="2100"/>
            </a:lvl3pPr>
            <a:lvl4pPr marL="1371566" indent="0" algn="l">
              <a:buNone/>
              <a:defRPr sz="2100"/>
            </a:lvl4pPr>
            <a:lvl5pPr marL="1828754" indent="0" algn="l">
              <a:buNone/>
              <a:defRPr sz="2100"/>
            </a:lvl5pPr>
          </a:lstStyle>
          <a:p>
            <a:pPr lvl="0"/>
            <a:r>
              <a:rPr lang="en-US"/>
              <a:t>Edit text (min. font size: 21pt)</a:t>
            </a:r>
          </a:p>
        </p:txBody>
      </p:sp>
      <p:sp>
        <p:nvSpPr>
          <p:cNvPr id="13" name="Text Placeholder 9">
            <a:extLst>
              <a:ext uri="{FF2B5EF4-FFF2-40B4-BE49-F238E27FC236}">
                <a16:creationId xmlns:a16="http://schemas.microsoft.com/office/drawing/2014/main" id="{450AB7A3-157D-754D-8C66-B93EAA2F6E85}"/>
              </a:ext>
            </a:extLst>
          </p:cNvPr>
          <p:cNvSpPr>
            <a:spLocks noGrp="1"/>
          </p:cNvSpPr>
          <p:nvPr>
            <p:ph type="body" sz="quarter" idx="17" hasCustomPrompt="1"/>
          </p:nvPr>
        </p:nvSpPr>
        <p:spPr>
          <a:xfrm>
            <a:off x="5015288" y="2997948"/>
            <a:ext cx="3039501" cy="470647"/>
          </a:xfrm>
          <a:prstGeom prst="rect">
            <a:avLst/>
          </a:prstGeom>
        </p:spPr>
        <p:txBody>
          <a:bodyPr>
            <a:normAutofit/>
          </a:bodyPr>
          <a:lstStyle>
            <a:lvl1pPr marL="0" indent="0" algn="l">
              <a:buNone/>
              <a:defRPr sz="2800" b="1">
                <a:solidFill>
                  <a:schemeClr val="bg1"/>
                </a:solidFill>
              </a:defRPr>
            </a:lvl1pPr>
            <a:lvl2pPr marL="457189" indent="0" algn="l">
              <a:buNone/>
              <a:defRPr sz="2100"/>
            </a:lvl2pPr>
            <a:lvl3pPr marL="914377" indent="0" algn="l">
              <a:buNone/>
              <a:defRPr sz="2100"/>
            </a:lvl3pPr>
            <a:lvl4pPr marL="1371566" indent="0" algn="l">
              <a:buNone/>
              <a:defRPr sz="2100"/>
            </a:lvl4pPr>
            <a:lvl5pPr marL="1828754" indent="0" algn="l">
              <a:buNone/>
              <a:defRPr sz="2100"/>
            </a:lvl5pPr>
          </a:lstStyle>
          <a:p>
            <a:pPr lvl="0"/>
            <a:r>
              <a:rPr lang="en-US"/>
              <a:t>Edit header</a:t>
            </a:r>
          </a:p>
        </p:txBody>
      </p:sp>
      <p:sp>
        <p:nvSpPr>
          <p:cNvPr id="15" name="Text Placeholder 9">
            <a:extLst>
              <a:ext uri="{FF2B5EF4-FFF2-40B4-BE49-F238E27FC236}">
                <a16:creationId xmlns:a16="http://schemas.microsoft.com/office/drawing/2014/main" id="{8EB6D4B0-5873-434E-96C9-75D2C1E85262}"/>
              </a:ext>
            </a:extLst>
          </p:cNvPr>
          <p:cNvSpPr>
            <a:spLocks noGrp="1"/>
          </p:cNvSpPr>
          <p:nvPr>
            <p:ph type="body" sz="quarter" idx="19" hasCustomPrompt="1"/>
          </p:nvPr>
        </p:nvSpPr>
        <p:spPr>
          <a:xfrm>
            <a:off x="8793911" y="1787713"/>
            <a:ext cx="3039501" cy="981075"/>
          </a:xfrm>
          <a:prstGeom prst="rect">
            <a:avLst/>
          </a:prstGeom>
        </p:spPr>
        <p:txBody>
          <a:bodyPr/>
          <a:lstStyle>
            <a:lvl1pPr marL="0" indent="0" algn="l">
              <a:buNone/>
              <a:defRPr sz="2100">
                <a:solidFill>
                  <a:schemeClr val="bg1"/>
                </a:solidFill>
              </a:defRPr>
            </a:lvl1pPr>
            <a:lvl2pPr marL="457189" indent="0" algn="l">
              <a:buNone/>
              <a:defRPr sz="2100"/>
            </a:lvl2pPr>
            <a:lvl3pPr marL="914377" indent="0" algn="l">
              <a:buNone/>
              <a:defRPr sz="2100"/>
            </a:lvl3pPr>
            <a:lvl4pPr marL="1371566" indent="0" algn="l">
              <a:buNone/>
              <a:defRPr sz="2100"/>
            </a:lvl4pPr>
            <a:lvl5pPr marL="1828754" indent="0" algn="l">
              <a:buNone/>
              <a:defRPr sz="2100"/>
            </a:lvl5pPr>
          </a:lstStyle>
          <a:p>
            <a:pPr lvl="0"/>
            <a:r>
              <a:rPr lang="en-US"/>
              <a:t>Edit text (min. font size: 21pt)</a:t>
            </a:r>
          </a:p>
        </p:txBody>
      </p:sp>
      <p:sp>
        <p:nvSpPr>
          <p:cNvPr id="16" name="Text Placeholder 9">
            <a:extLst>
              <a:ext uri="{FF2B5EF4-FFF2-40B4-BE49-F238E27FC236}">
                <a16:creationId xmlns:a16="http://schemas.microsoft.com/office/drawing/2014/main" id="{103A0D7B-8E4B-8D4C-BB5B-4567C8191F84}"/>
              </a:ext>
            </a:extLst>
          </p:cNvPr>
          <p:cNvSpPr>
            <a:spLocks noGrp="1"/>
          </p:cNvSpPr>
          <p:nvPr>
            <p:ph type="body" sz="quarter" idx="20" hasCustomPrompt="1"/>
          </p:nvPr>
        </p:nvSpPr>
        <p:spPr>
          <a:xfrm>
            <a:off x="8793911" y="1236384"/>
            <a:ext cx="3039501" cy="470647"/>
          </a:xfrm>
          <a:prstGeom prst="rect">
            <a:avLst/>
          </a:prstGeom>
        </p:spPr>
        <p:txBody>
          <a:bodyPr>
            <a:normAutofit/>
          </a:bodyPr>
          <a:lstStyle>
            <a:lvl1pPr marL="0" indent="0" algn="l">
              <a:buNone/>
              <a:defRPr sz="2800" b="1">
                <a:solidFill>
                  <a:schemeClr val="bg1"/>
                </a:solidFill>
              </a:defRPr>
            </a:lvl1pPr>
            <a:lvl2pPr marL="457189" indent="0" algn="l">
              <a:buNone/>
              <a:defRPr sz="2100"/>
            </a:lvl2pPr>
            <a:lvl3pPr marL="914377" indent="0" algn="l">
              <a:buNone/>
              <a:defRPr sz="2100"/>
            </a:lvl3pPr>
            <a:lvl4pPr marL="1371566" indent="0" algn="l">
              <a:buNone/>
              <a:defRPr sz="2100"/>
            </a:lvl4pPr>
            <a:lvl5pPr marL="1828754" indent="0" algn="l">
              <a:buNone/>
              <a:defRPr sz="2100"/>
            </a:lvl5pPr>
          </a:lstStyle>
          <a:p>
            <a:pPr lvl="0"/>
            <a:r>
              <a:rPr lang="en-US"/>
              <a:t>Edit header</a:t>
            </a:r>
          </a:p>
        </p:txBody>
      </p:sp>
      <p:sp>
        <p:nvSpPr>
          <p:cNvPr id="18" name="Text Placeholder 9">
            <a:extLst>
              <a:ext uri="{FF2B5EF4-FFF2-40B4-BE49-F238E27FC236}">
                <a16:creationId xmlns:a16="http://schemas.microsoft.com/office/drawing/2014/main" id="{2E3AEA65-7F23-624A-9238-35DC99E668ED}"/>
              </a:ext>
            </a:extLst>
          </p:cNvPr>
          <p:cNvSpPr>
            <a:spLocks noGrp="1"/>
          </p:cNvSpPr>
          <p:nvPr>
            <p:ph type="body" sz="quarter" idx="22" hasCustomPrompt="1"/>
          </p:nvPr>
        </p:nvSpPr>
        <p:spPr>
          <a:xfrm>
            <a:off x="8793911" y="3549277"/>
            <a:ext cx="3039501" cy="981075"/>
          </a:xfrm>
          <a:prstGeom prst="rect">
            <a:avLst/>
          </a:prstGeom>
        </p:spPr>
        <p:txBody>
          <a:bodyPr/>
          <a:lstStyle>
            <a:lvl1pPr marL="0" indent="0" algn="l">
              <a:buNone/>
              <a:defRPr sz="2100">
                <a:solidFill>
                  <a:schemeClr val="bg1"/>
                </a:solidFill>
              </a:defRPr>
            </a:lvl1pPr>
            <a:lvl2pPr marL="457189" indent="0" algn="l">
              <a:buNone/>
              <a:defRPr sz="2100"/>
            </a:lvl2pPr>
            <a:lvl3pPr marL="914377" indent="0" algn="l">
              <a:buNone/>
              <a:defRPr sz="2100"/>
            </a:lvl3pPr>
            <a:lvl4pPr marL="1371566" indent="0" algn="l">
              <a:buNone/>
              <a:defRPr sz="2100"/>
            </a:lvl4pPr>
            <a:lvl5pPr marL="1828754" indent="0" algn="l">
              <a:buNone/>
              <a:defRPr sz="2100"/>
            </a:lvl5pPr>
          </a:lstStyle>
          <a:p>
            <a:pPr lvl="0"/>
            <a:r>
              <a:rPr lang="en-US"/>
              <a:t>Edit text (min. font size: 21pt)</a:t>
            </a:r>
          </a:p>
        </p:txBody>
      </p:sp>
      <p:sp>
        <p:nvSpPr>
          <p:cNvPr id="19" name="Text Placeholder 9">
            <a:extLst>
              <a:ext uri="{FF2B5EF4-FFF2-40B4-BE49-F238E27FC236}">
                <a16:creationId xmlns:a16="http://schemas.microsoft.com/office/drawing/2014/main" id="{05CE2A59-9BAB-5640-A713-43E201F936CF}"/>
              </a:ext>
            </a:extLst>
          </p:cNvPr>
          <p:cNvSpPr>
            <a:spLocks noGrp="1"/>
          </p:cNvSpPr>
          <p:nvPr>
            <p:ph type="body" sz="quarter" idx="23" hasCustomPrompt="1"/>
          </p:nvPr>
        </p:nvSpPr>
        <p:spPr>
          <a:xfrm>
            <a:off x="8793911" y="2997948"/>
            <a:ext cx="3039501" cy="470647"/>
          </a:xfrm>
          <a:prstGeom prst="rect">
            <a:avLst/>
          </a:prstGeom>
        </p:spPr>
        <p:txBody>
          <a:bodyPr>
            <a:normAutofit/>
          </a:bodyPr>
          <a:lstStyle>
            <a:lvl1pPr marL="0" indent="0" algn="l">
              <a:buNone/>
              <a:defRPr sz="2800" b="1">
                <a:solidFill>
                  <a:schemeClr val="bg1"/>
                </a:solidFill>
              </a:defRPr>
            </a:lvl1pPr>
            <a:lvl2pPr marL="457189" indent="0" algn="l">
              <a:buNone/>
              <a:defRPr sz="2100"/>
            </a:lvl2pPr>
            <a:lvl3pPr marL="914377" indent="0" algn="l">
              <a:buNone/>
              <a:defRPr sz="2100"/>
            </a:lvl3pPr>
            <a:lvl4pPr marL="1371566" indent="0" algn="l">
              <a:buNone/>
              <a:defRPr sz="2100"/>
            </a:lvl4pPr>
            <a:lvl5pPr marL="1828754" indent="0" algn="l">
              <a:buNone/>
              <a:defRPr sz="2100"/>
            </a:lvl5pPr>
          </a:lstStyle>
          <a:p>
            <a:pPr lvl="0"/>
            <a:r>
              <a:rPr lang="en-US"/>
              <a:t>Edit header</a:t>
            </a:r>
          </a:p>
        </p:txBody>
      </p:sp>
      <p:pic>
        <p:nvPicPr>
          <p:cNvPr id="27" name="Picture 26">
            <a:extLst>
              <a:ext uri="{FF2B5EF4-FFF2-40B4-BE49-F238E27FC236}">
                <a16:creationId xmlns:a16="http://schemas.microsoft.com/office/drawing/2014/main" id="{3B8C5008-104C-5A46-B22E-FCB04716EFC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97521" y="6143517"/>
            <a:ext cx="607004" cy="607004"/>
          </a:xfrm>
          <a:prstGeom prst="rect">
            <a:avLst/>
          </a:prstGeom>
        </p:spPr>
      </p:pic>
      <p:sp>
        <p:nvSpPr>
          <p:cNvPr id="28" name="Slide Number Placeholder 5">
            <a:extLst>
              <a:ext uri="{FF2B5EF4-FFF2-40B4-BE49-F238E27FC236}">
                <a16:creationId xmlns:a16="http://schemas.microsoft.com/office/drawing/2014/main" id="{0388ECA1-722D-934B-84C9-99B19D02C1F6}"/>
              </a:ext>
            </a:extLst>
          </p:cNvPr>
          <p:cNvSpPr txBox="1">
            <a:spLocks/>
          </p:cNvSpPr>
          <p:nvPr userDrawn="1"/>
        </p:nvSpPr>
        <p:spPr>
          <a:xfrm>
            <a:off x="10922485" y="6326371"/>
            <a:ext cx="45265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chemeClr val="tx2"/>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2"/>
              </a:solidFill>
              <a:effectLst/>
              <a:uLnTx/>
              <a:uFillTx/>
              <a:latin typeface="Arial" panose="020B0604020202020204"/>
              <a:ea typeface="+mn-ea"/>
              <a:cs typeface="+mn-cs"/>
            </a:endParaRPr>
          </a:p>
        </p:txBody>
      </p:sp>
      <p:sp>
        <p:nvSpPr>
          <p:cNvPr id="30" name="Text Placeholder 10">
            <a:extLst>
              <a:ext uri="{FF2B5EF4-FFF2-40B4-BE49-F238E27FC236}">
                <a16:creationId xmlns:a16="http://schemas.microsoft.com/office/drawing/2014/main" id="{4490F859-863D-FF4B-9BAA-81566B4B7A84}"/>
              </a:ext>
            </a:extLst>
          </p:cNvPr>
          <p:cNvSpPr>
            <a:spLocks noGrp="1"/>
          </p:cNvSpPr>
          <p:nvPr>
            <p:ph type="body" sz="quarter" idx="24"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Click to edit section</a:t>
            </a:r>
          </a:p>
        </p:txBody>
      </p:sp>
      <p:sp>
        <p:nvSpPr>
          <p:cNvPr id="31" name="Picture Placeholder 7">
            <a:extLst>
              <a:ext uri="{FF2B5EF4-FFF2-40B4-BE49-F238E27FC236}">
                <a16:creationId xmlns:a16="http://schemas.microsoft.com/office/drawing/2014/main" id="{36A7CF0D-6DD3-9B49-8CAB-9B46B4C923F2}"/>
              </a:ext>
            </a:extLst>
          </p:cNvPr>
          <p:cNvSpPr>
            <a:spLocks noGrp="1"/>
          </p:cNvSpPr>
          <p:nvPr>
            <p:ph type="pic" sz="quarter" idx="25" hasCustomPrompt="1"/>
          </p:nvPr>
        </p:nvSpPr>
        <p:spPr>
          <a:xfrm>
            <a:off x="4410090" y="1209769"/>
            <a:ext cx="525463" cy="523875"/>
          </a:xfrm>
          <a:prstGeom prst="rect">
            <a:avLst/>
          </a:prstGeom>
        </p:spPr>
        <p:txBody>
          <a:bodyPr/>
          <a:lstStyle>
            <a:lvl1pPr marL="0" indent="0">
              <a:buNone/>
              <a:defRPr sz="1400">
                <a:solidFill>
                  <a:schemeClr val="bg1"/>
                </a:solidFill>
              </a:defRPr>
            </a:lvl1pPr>
          </a:lstStyle>
          <a:p>
            <a:r>
              <a:rPr lang="en-US"/>
              <a:t>Add icon</a:t>
            </a:r>
          </a:p>
        </p:txBody>
      </p:sp>
      <p:sp>
        <p:nvSpPr>
          <p:cNvPr id="33" name="Picture Placeholder 7">
            <a:extLst>
              <a:ext uri="{FF2B5EF4-FFF2-40B4-BE49-F238E27FC236}">
                <a16:creationId xmlns:a16="http://schemas.microsoft.com/office/drawing/2014/main" id="{AD0D551A-884F-5B43-B736-E3FF8AADEE95}"/>
              </a:ext>
            </a:extLst>
          </p:cNvPr>
          <p:cNvSpPr>
            <a:spLocks noGrp="1"/>
          </p:cNvSpPr>
          <p:nvPr>
            <p:ph type="pic" sz="quarter" idx="26" hasCustomPrompt="1"/>
          </p:nvPr>
        </p:nvSpPr>
        <p:spPr>
          <a:xfrm>
            <a:off x="4410090" y="2971333"/>
            <a:ext cx="525463" cy="523875"/>
          </a:xfrm>
          <a:prstGeom prst="rect">
            <a:avLst/>
          </a:prstGeom>
        </p:spPr>
        <p:txBody>
          <a:bodyPr/>
          <a:lstStyle>
            <a:lvl1pPr marL="0" indent="0">
              <a:buNone/>
              <a:defRPr sz="1400">
                <a:solidFill>
                  <a:schemeClr val="bg1"/>
                </a:solidFill>
              </a:defRPr>
            </a:lvl1pPr>
          </a:lstStyle>
          <a:p>
            <a:r>
              <a:rPr lang="en-US"/>
              <a:t>Add icon</a:t>
            </a:r>
          </a:p>
        </p:txBody>
      </p:sp>
      <p:sp>
        <p:nvSpPr>
          <p:cNvPr id="36" name="Picture Placeholder 7">
            <a:extLst>
              <a:ext uri="{FF2B5EF4-FFF2-40B4-BE49-F238E27FC236}">
                <a16:creationId xmlns:a16="http://schemas.microsoft.com/office/drawing/2014/main" id="{5B8BC687-2D4F-BC48-8D84-E812C2317EB6}"/>
              </a:ext>
            </a:extLst>
          </p:cNvPr>
          <p:cNvSpPr>
            <a:spLocks noGrp="1"/>
          </p:cNvSpPr>
          <p:nvPr>
            <p:ph type="pic" sz="quarter" idx="27" hasCustomPrompt="1"/>
          </p:nvPr>
        </p:nvSpPr>
        <p:spPr>
          <a:xfrm>
            <a:off x="8188713" y="1209769"/>
            <a:ext cx="525463" cy="523875"/>
          </a:xfrm>
          <a:prstGeom prst="rect">
            <a:avLst/>
          </a:prstGeom>
        </p:spPr>
        <p:txBody>
          <a:bodyPr/>
          <a:lstStyle>
            <a:lvl1pPr marL="0" indent="0">
              <a:buNone/>
              <a:defRPr sz="1400">
                <a:solidFill>
                  <a:schemeClr val="bg1"/>
                </a:solidFill>
              </a:defRPr>
            </a:lvl1pPr>
          </a:lstStyle>
          <a:p>
            <a:r>
              <a:rPr lang="en-US"/>
              <a:t>Add icon</a:t>
            </a:r>
          </a:p>
        </p:txBody>
      </p:sp>
      <p:sp>
        <p:nvSpPr>
          <p:cNvPr id="37" name="Picture Placeholder 7">
            <a:extLst>
              <a:ext uri="{FF2B5EF4-FFF2-40B4-BE49-F238E27FC236}">
                <a16:creationId xmlns:a16="http://schemas.microsoft.com/office/drawing/2014/main" id="{C04D149E-173A-834E-A99C-C6670A2F555F}"/>
              </a:ext>
            </a:extLst>
          </p:cNvPr>
          <p:cNvSpPr>
            <a:spLocks noGrp="1"/>
          </p:cNvSpPr>
          <p:nvPr>
            <p:ph type="pic" sz="quarter" idx="28" hasCustomPrompt="1"/>
          </p:nvPr>
        </p:nvSpPr>
        <p:spPr>
          <a:xfrm>
            <a:off x="8188713" y="2971333"/>
            <a:ext cx="525463" cy="523875"/>
          </a:xfrm>
          <a:prstGeom prst="rect">
            <a:avLst/>
          </a:prstGeom>
        </p:spPr>
        <p:txBody>
          <a:bodyPr/>
          <a:lstStyle>
            <a:lvl1pPr marL="0" indent="0">
              <a:buNone/>
              <a:defRPr sz="1400">
                <a:solidFill>
                  <a:schemeClr val="bg1"/>
                </a:solidFill>
              </a:defRPr>
            </a:lvl1pPr>
          </a:lstStyle>
          <a:p>
            <a:r>
              <a:rPr lang="en-US"/>
              <a:t>Add icon</a:t>
            </a:r>
          </a:p>
        </p:txBody>
      </p:sp>
    </p:spTree>
    <p:extLst>
      <p:ext uri="{BB962C8B-B14F-4D97-AF65-F5344CB8AC3E}">
        <p14:creationId xmlns:p14="http://schemas.microsoft.com/office/powerpoint/2010/main" val="11585943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180B3C-9A85-7A44-B825-29E946877E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7360" y="4034588"/>
            <a:ext cx="1162051" cy="527050"/>
          </a:xfrm>
          <a:prstGeom prst="rect">
            <a:avLst/>
          </a:prstGeom>
        </p:spPr>
      </p:pic>
      <p:sp>
        <p:nvSpPr>
          <p:cNvPr id="2" name="Title 1">
            <a:extLst>
              <a:ext uri="{FF2B5EF4-FFF2-40B4-BE49-F238E27FC236}">
                <a16:creationId xmlns:a16="http://schemas.microsoft.com/office/drawing/2014/main" id="{05388D4D-6D80-A345-A1D2-3CDD270C69AE}"/>
              </a:ext>
            </a:extLst>
          </p:cNvPr>
          <p:cNvSpPr>
            <a:spLocks noGrp="1"/>
          </p:cNvSpPr>
          <p:nvPr>
            <p:ph type="title" hasCustomPrompt="1"/>
          </p:nvPr>
        </p:nvSpPr>
        <p:spPr/>
        <p:txBody>
          <a:bodyPr/>
          <a:lstStyle/>
          <a:p>
            <a:r>
              <a:rPr lang="en-US"/>
              <a:t>Click to edit title</a:t>
            </a:r>
          </a:p>
        </p:txBody>
      </p:sp>
      <p:sp>
        <p:nvSpPr>
          <p:cNvPr id="5" name="Text Placeholder 4">
            <a:extLst>
              <a:ext uri="{FF2B5EF4-FFF2-40B4-BE49-F238E27FC236}">
                <a16:creationId xmlns:a16="http://schemas.microsoft.com/office/drawing/2014/main" id="{B5B056A3-053C-9F44-8680-9A4D4E4F62D2}"/>
              </a:ext>
            </a:extLst>
          </p:cNvPr>
          <p:cNvSpPr>
            <a:spLocks noGrp="1"/>
          </p:cNvSpPr>
          <p:nvPr>
            <p:ph type="body" sz="quarter" idx="10" hasCustomPrompt="1"/>
          </p:nvPr>
        </p:nvSpPr>
        <p:spPr>
          <a:xfrm>
            <a:off x="420757" y="1412785"/>
            <a:ext cx="10317265" cy="2312050"/>
          </a:xfrm>
          <a:prstGeom prst="rect">
            <a:avLst/>
          </a:prstGeom>
        </p:spPr>
        <p:txBody>
          <a:bodyPr>
            <a:normAutofit/>
          </a:bodyPr>
          <a:lstStyle>
            <a:lvl1pPr marL="0" indent="0">
              <a:buNone/>
              <a:defRPr sz="2800">
                <a:solidFill>
                  <a:schemeClr val="tx2"/>
                </a:solidFill>
              </a:defRPr>
            </a:lvl1pPr>
            <a:lvl2pPr marL="457189" indent="0">
              <a:buNone/>
              <a:defRPr sz="2800"/>
            </a:lvl2pPr>
            <a:lvl3pPr marL="914377" indent="0">
              <a:buNone/>
              <a:defRPr sz="2800"/>
            </a:lvl3pPr>
            <a:lvl4pPr marL="1371566" indent="0">
              <a:buNone/>
              <a:defRPr sz="2800"/>
            </a:lvl4pPr>
            <a:lvl5pPr marL="1828754" indent="0">
              <a:buNone/>
              <a:defRPr sz="2800"/>
            </a:lvl5pPr>
          </a:lstStyle>
          <a:p>
            <a:pPr lvl="0"/>
            <a:r>
              <a:rPr lang="en-US"/>
              <a:t>Click to edit text (min. font size: 21pt)</a:t>
            </a:r>
          </a:p>
        </p:txBody>
      </p:sp>
      <p:sp>
        <p:nvSpPr>
          <p:cNvPr id="7" name="Text Placeholder 4">
            <a:extLst>
              <a:ext uri="{FF2B5EF4-FFF2-40B4-BE49-F238E27FC236}">
                <a16:creationId xmlns:a16="http://schemas.microsoft.com/office/drawing/2014/main" id="{7E4E58A7-237C-7646-BF0C-4DAB732DD1A6}"/>
              </a:ext>
            </a:extLst>
          </p:cNvPr>
          <p:cNvSpPr>
            <a:spLocks noGrp="1"/>
          </p:cNvSpPr>
          <p:nvPr>
            <p:ph type="body" sz="quarter" idx="11" hasCustomPrompt="1"/>
          </p:nvPr>
        </p:nvSpPr>
        <p:spPr>
          <a:xfrm>
            <a:off x="578225" y="4734211"/>
            <a:ext cx="2608729" cy="1841403"/>
          </a:xfrm>
          <a:prstGeom prst="rect">
            <a:avLst/>
          </a:prstGeom>
        </p:spPr>
        <p:txBody>
          <a:bodyPr>
            <a:normAutofit/>
          </a:bodyPr>
          <a:lstStyle>
            <a:lvl1pPr marL="0" indent="0">
              <a:buNone/>
              <a:defRPr sz="2100">
                <a:solidFill>
                  <a:schemeClr val="tx2"/>
                </a:solidFill>
              </a:defRPr>
            </a:lvl1pPr>
            <a:lvl2pPr marL="457189" indent="0">
              <a:buNone/>
              <a:defRPr sz="2800"/>
            </a:lvl2pPr>
            <a:lvl3pPr marL="914377" indent="0">
              <a:buNone/>
              <a:defRPr sz="2800"/>
            </a:lvl3pPr>
            <a:lvl4pPr marL="1371566" indent="0">
              <a:buNone/>
              <a:defRPr sz="2800"/>
            </a:lvl4pPr>
            <a:lvl5pPr marL="1828754" indent="0">
              <a:buNone/>
              <a:defRPr sz="2800"/>
            </a:lvl5pPr>
          </a:lstStyle>
          <a:p>
            <a:pPr lvl="0"/>
            <a:r>
              <a:rPr lang="en-US"/>
              <a:t>Click to edit text (min. font size: 21pt)</a:t>
            </a:r>
          </a:p>
        </p:txBody>
      </p:sp>
      <p:sp>
        <p:nvSpPr>
          <p:cNvPr id="8" name="Text Placeholder 4">
            <a:extLst>
              <a:ext uri="{FF2B5EF4-FFF2-40B4-BE49-F238E27FC236}">
                <a16:creationId xmlns:a16="http://schemas.microsoft.com/office/drawing/2014/main" id="{8494F611-B732-924D-9ED6-085D0E7C61F5}"/>
              </a:ext>
            </a:extLst>
          </p:cNvPr>
          <p:cNvSpPr>
            <a:spLocks noGrp="1"/>
          </p:cNvSpPr>
          <p:nvPr>
            <p:ph type="body" sz="quarter" idx="12" hasCustomPrompt="1"/>
          </p:nvPr>
        </p:nvSpPr>
        <p:spPr>
          <a:xfrm>
            <a:off x="618565" y="4021517"/>
            <a:ext cx="1317811" cy="631027"/>
          </a:xfrm>
          <a:prstGeom prst="rect">
            <a:avLst/>
          </a:prstGeom>
        </p:spPr>
        <p:txBody>
          <a:bodyPr>
            <a:normAutofit/>
          </a:bodyPr>
          <a:lstStyle>
            <a:lvl1pPr marL="0" indent="0">
              <a:buNone/>
              <a:defRPr sz="3600" b="1">
                <a:solidFill>
                  <a:schemeClr val="tx2"/>
                </a:solidFill>
                <a:latin typeface="+mj-lt"/>
              </a:defRPr>
            </a:lvl1pPr>
            <a:lvl2pPr marL="457189" indent="0">
              <a:buNone/>
              <a:defRPr sz="2800"/>
            </a:lvl2pPr>
            <a:lvl3pPr marL="914377" indent="0">
              <a:buNone/>
              <a:defRPr sz="2800"/>
            </a:lvl3pPr>
            <a:lvl4pPr marL="1371566" indent="0">
              <a:buNone/>
              <a:defRPr sz="2800"/>
            </a:lvl4pPr>
            <a:lvl5pPr marL="1828754" indent="0">
              <a:buNone/>
              <a:defRPr sz="2800"/>
            </a:lvl5pPr>
          </a:lstStyle>
          <a:p>
            <a:pPr lvl="0"/>
            <a:r>
              <a:rPr lang="en-US"/>
              <a:t>00%</a:t>
            </a:r>
          </a:p>
        </p:txBody>
      </p:sp>
      <p:pic>
        <p:nvPicPr>
          <p:cNvPr id="10" name="Picture 9">
            <a:extLst>
              <a:ext uri="{FF2B5EF4-FFF2-40B4-BE49-F238E27FC236}">
                <a16:creationId xmlns:a16="http://schemas.microsoft.com/office/drawing/2014/main" id="{FED8385C-08BE-3248-92C5-B65521684B3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77794" y="4034588"/>
            <a:ext cx="1162051" cy="527050"/>
          </a:xfrm>
          <a:prstGeom prst="rect">
            <a:avLst/>
          </a:prstGeom>
        </p:spPr>
      </p:pic>
      <p:sp>
        <p:nvSpPr>
          <p:cNvPr id="11" name="Text Placeholder 4">
            <a:extLst>
              <a:ext uri="{FF2B5EF4-FFF2-40B4-BE49-F238E27FC236}">
                <a16:creationId xmlns:a16="http://schemas.microsoft.com/office/drawing/2014/main" id="{665FDBE0-2208-A146-82D3-E15B2724DE26}"/>
              </a:ext>
            </a:extLst>
          </p:cNvPr>
          <p:cNvSpPr>
            <a:spLocks noGrp="1"/>
          </p:cNvSpPr>
          <p:nvPr>
            <p:ph type="body" sz="quarter" idx="13" hasCustomPrompt="1"/>
          </p:nvPr>
        </p:nvSpPr>
        <p:spPr>
          <a:xfrm>
            <a:off x="3388661" y="4734211"/>
            <a:ext cx="2608729" cy="1841403"/>
          </a:xfrm>
          <a:prstGeom prst="rect">
            <a:avLst/>
          </a:prstGeom>
        </p:spPr>
        <p:txBody>
          <a:bodyPr>
            <a:normAutofit/>
          </a:bodyPr>
          <a:lstStyle>
            <a:lvl1pPr marL="0" indent="0">
              <a:buNone/>
              <a:defRPr sz="2100">
                <a:solidFill>
                  <a:schemeClr val="tx2"/>
                </a:solidFill>
              </a:defRPr>
            </a:lvl1pPr>
            <a:lvl2pPr marL="457189" indent="0">
              <a:buNone/>
              <a:defRPr sz="2800"/>
            </a:lvl2pPr>
            <a:lvl3pPr marL="914377" indent="0">
              <a:buNone/>
              <a:defRPr sz="2800"/>
            </a:lvl3pPr>
            <a:lvl4pPr marL="1371566" indent="0">
              <a:buNone/>
              <a:defRPr sz="2800"/>
            </a:lvl4pPr>
            <a:lvl5pPr marL="1828754" indent="0">
              <a:buNone/>
              <a:defRPr sz="2800"/>
            </a:lvl5pPr>
          </a:lstStyle>
          <a:p>
            <a:pPr lvl="0"/>
            <a:r>
              <a:rPr lang="en-US"/>
              <a:t>Click to edit text (min. font size: 21pt)</a:t>
            </a:r>
          </a:p>
        </p:txBody>
      </p:sp>
      <p:sp>
        <p:nvSpPr>
          <p:cNvPr id="12" name="Text Placeholder 4">
            <a:extLst>
              <a:ext uri="{FF2B5EF4-FFF2-40B4-BE49-F238E27FC236}">
                <a16:creationId xmlns:a16="http://schemas.microsoft.com/office/drawing/2014/main" id="{CD8D3444-5D23-124F-B63E-29FE9B80BADC}"/>
              </a:ext>
            </a:extLst>
          </p:cNvPr>
          <p:cNvSpPr>
            <a:spLocks noGrp="1"/>
          </p:cNvSpPr>
          <p:nvPr>
            <p:ph type="body" sz="quarter" idx="14" hasCustomPrompt="1"/>
          </p:nvPr>
        </p:nvSpPr>
        <p:spPr>
          <a:xfrm>
            <a:off x="3429001" y="4021517"/>
            <a:ext cx="1317811" cy="631027"/>
          </a:xfrm>
          <a:prstGeom prst="rect">
            <a:avLst/>
          </a:prstGeom>
        </p:spPr>
        <p:txBody>
          <a:bodyPr>
            <a:normAutofit/>
          </a:bodyPr>
          <a:lstStyle>
            <a:lvl1pPr marL="0" indent="0">
              <a:buNone/>
              <a:defRPr sz="3600" b="1">
                <a:solidFill>
                  <a:schemeClr val="tx2"/>
                </a:solidFill>
                <a:latin typeface="+mj-lt"/>
              </a:defRPr>
            </a:lvl1pPr>
            <a:lvl2pPr marL="457189" indent="0">
              <a:buNone/>
              <a:defRPr sz="2800"/>
            </a:lvl2pPr>
            <a:lvl3pPr marL="914377" indent="0">
              <a:buNone/>
              <a:defRPr sz="2800"/>
            </a:lvl3pPr>
            <a:lvl4pPr marL="1371566" indent="0">
              <a:buNone/>
              <a:defRPr sz="2800"/>
            </a:lvl4pPr>
            <a:lvl5pPr marL="1828754" indent="0">
              <a:buNone/>
              <a:defRPr sz="2800"/>
            </a:lvl5pPr>
          </a:lstStyle>
          <a:p>
            <a:pPr lvl="0"/>
            <a:r>
              <a:rPr lang="en-US"/>
              <a:t>00%</a:t>
            </a:r>
          </a:p>
        </p:txBody>
      </p:sp>
      <p:pic>
        <p:nvPicPr>
          <p:cNvPr id="13" name="Picture 12">
            <a:extLst>
              <a:ext uri="{FF2B5EF4-FFF2-40B4-BE49-F238E27FC236}">
                <a16:creationId xmlns:a16="http://schemas.microsoft.com/office/drawing/2014/main" id="{B68D7580-D864-E447-A7EE-60063B3CCB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01677" y="4034588"/>
            <a:ext cx="1162051" cy="527050"/>
          </a:xfrm>
          <a:prstGeom prst="rect">
            <a:avLst/>
          </a:prstGeom>
        </p:spPr>
      </p:pic>
      <p:sp>
        <p:nvSpPr>
          <p:cNvPr id="14" name="Text Placeholder 4">
            <a:extLst>
              <a:ext uri="{FF2B5EF4-FFF2-40B4-BE49-F238E27FC236}">
                <a16:creationId xmlns:a16="http://schemas.microsoft.com/office/drawing/2014/main" id="{0DE928D5-A7DC-9A4C-9467-AE30E1187B91}"/>
              </a:ext>
            </a:extLst>
          </p:cNvPr>
          <p:cNvSpPr>
            <a:spLocks noGrp="1"/>
          </p:cNvSpPr>
          <p:nvPr>
            <p:ph type="body" sz="quarter" idx="15" hasCustomPrompt="1"/>
          </p:nvPr>
        </p:nvSpPr>
        <p:spPr>
          <a:xfrm>
            <a:off x="6212542" y="4734211"/>
            <a:ext cx="2608729" cy="1841403"/>
          </a:xfrm>
          <a:prstGeom prst="rect">
            <a:avLst/>
          </a:prstGeom>
        </p:spPr>
        <p:txBody>
          <a:bodyPr>
            <a:normAutofit/>
          </a:bodyPr>
          <a:lstStyle>
            <a:lvl1pPr marL="0" indent="0">
              <a:buNone/>
              <a:defRPr sz="2100">
                <a:solidFill>
                  <a:schemeClr val="tx2"/>
                </a:solidFill>
              </a:defRPr>
            </a:lvl1pPr>
            <a:lvl2pPr marL="457189" indent="0">
              <a:buNone/>
              <a:defRPr sz="2800"/>
            </a:lvl2pPr>
            <a:lvl3pPr marL="914377" indent="0">
              <a:buNone/>
              <a:defRPr sz="2800"/>
            </a:lvl3pPr>
            <a:lvl4pPr marL="1371566" indent="0">
              <a:buNone/>
              <a:defRPr sz="2800"/>
            </a:lvl4pPr>
            <a:lvl5pPr marL="1828754" indent="0">
              <a:buNone/>
              <a:defRPr sz="2800"/>
            </a:lvl5pPr>
          </a:lstStyle>
          <a:p>
            <a:pPr lvl="0"/>
            <a:r>
              <a:rPr lang="en-US"/>
              <a:t>Click to edit text (min. font size: 21pt)</a:t>
            </a:r>
          </a:p>
        </p:txBody>
      </p:sp>
      <p:sp>
        <p:nvSpPr>
          <p:cNvPr id="15" name="Text Placeholder 4">
            <a:extLst>
              <a:ext uri="{FF2B5EF4-FFF2-40B4-BE49-F238E27FC236}">
                <a16:creationId xmlns:a16="http://schemas.microsoft.com/office/drawing/2014/main" id="{E049BCC0-9E72-064F-952A-D8170C730E62}"/>
              </a:ext>
            </a:extLst>
          </p:cNvPr>
          <p:cNvSpPr>
            <a:spLocks noGrp="1"/>
          </p:cNvSpPr>
          <p:nvPr>
            <p:ph type="body" sz="quarter" idx="16" hasCustomPrompt="1"/>
          </p:nvPr>
        </p:nvSpPr>
        <p:spPr>
          <a:xfrm>
            <a:off x="6252882" y="4021517"/>
            <a:ext cx="1317811" cy="631027"/>
          </a:xfrm>
          <a:prstGeom prst="rect">
            <a:avLst/>
          </a:prstGeom>
        </p:spPr>
        <p:txBody>
          <a:bodyPr>
            <a:normAutofit/>
          </a:bodyPr>
          <a:lstStyle>
            <a:lvl1pPr marL="0" indent="0">
              <a:buNone/>
              <a:defRPr sz="3600" b="1">
                <a:solidFill>
                  <a:schemeClr val="tx2"/>
                </a:solidFill>
                <a:latin typeface="+mj-lt"/>
              </a:defRPr>
            </a:lvl1pPr>
            <a:lvl2pPr marL="457189" indent="0">
              <a:buNone/>
              <a:defRPr sz="2800"/>
            </a:lvl2pPr>
            <a:lvl3pPr marL="914377" indent="0">
              <a:buNone/>
              <a:defRPr sz="2800"/>
            </a:lvl3pPr>
            <a:lvl4pPr marL="1371566" indent="0">
              <a:buNone/>
              <a:defRPr sz="2800"/>
            </a:lvl4pPr>
            <a:lvl5pPr marL="1828754" indent="0">
              <a:buNone/>
              <a:defRPr sz="2800"/>
            </a:lvl5pPr>
          </a:lstStyle>
          <a:p>
            <a:pPr lvl="0"/>
            <a:r>
              <a:rPr lang="en-US"/>
              <a:t>00%</a:t>
            </a:r>
          </a:p>
        </p:txBody>
      </p:sp>
      <p:pic>
        <p:nvPicPr>
          <p:cNvPr id="22" name="Picture 21">
            <a:extLst>
              <a:ext uri="{FF2B5EF4-FFF2-40B4-BE49-F238E27FC236}">
                <a16:creationId xmlns:a16="http://schemas.microsoft.com/office/drawing/2014/main" id="{80C89847-1D87-1D44-9BEB-FDD8E9AA171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97521" y="6143517"/>
            <a:ext cx="607004" cy="607004"/>
          </a:xfrm>
          <a:prstGeom prst="rect">
            <a:avLst/>
          </a:prstGeom>
        </p:spPr>
      </p:pic>
      <p:sp>
        <p:nvSpPr>
          <p:cNvPr id="23" name="Slide Number Placeholder 5">
            <a:extLst>
              <a:ext uri="{FF2B5EF4-FFF2-40B4-BE49-F238E27FC236}">
                <a16:creationId xmlns:a16="http://schemas.microsoft.com/office/drawing/2014/main" id="{06022111-9FF6-D043-B32D-E5C4F305EFA5}"/>
              </a:ext>
            </a:extLst>
          </p:cNvPr>
          <p:cNvSpPr txBox="1">
            <a:spLocks/>
          </p:cNvSpPr>
          <p:nvPr userDrawn="1"/>
        </p:nvSpPr>
        <p:spPr>
          <a:xfrm>
            <a:off x="10922485" y="6326371"/>
            <a:ext cx="45265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chemeClr val="tx2"/>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2"/>
              </a:solidFill>
              <a:effectLst/>
              <a:uLnTx/>
              <a:uFillTx/>
              <a:latin typeface="Arial" panose="020B0604020202020204"/>
              <a:ea typeface="+mn-ea"/>
              <a:cs typeface="+mn-cs"/>
            </a:endParaRPr>
          </a:p>
        </p:txBody>
      </p:sp>
      <p:cxnSp>
        <p:nvCxnSpPr>
          <p:cNvPr id="24" name="Straight Connector 23">
            <a:extLst>
              <a:ext uri="{FF2B5EF4-FFF2-40B4-BE49-F238E27FC236}">
                <a16:creationId xmlns:a16="http://schemas.microsoft.com/office/drawing/2014/main" id="{0059D741-33C2-284D-AE43-E6805BB10EEB}"/>
              </a:ext>
            </a:extLst>
          </p:cNvPr>
          <p:cNvCxnSpPr>
            <a:cxnSpLocks/>
          </p:cNvCxnSpPr>
          <p:nvPr userDrawn="1"/>
        </p:nvCxnSpPr>
        <p:spPr>
          <a:xfrm>
            <a:off x="10922483" y="6326371"/>
            <a:ext cx="0" cy="365125"/>
          </a:xfrm>
          <a:prstGeom prst="line">
            <a:avLst/>
          </a:prstGeom>
          <a:noFill/>
          <a:ln w="6350" cap="flat" cmpd="sng" algn="ctr">
            <a:solidFill>
              <a:schemeClr val="tx2"/>
            </a:solidFill>
            <a:prstDash val="solid"/>
            <a:miter lim="800000"/>
          </a:ln>
          <a:effectLst/>
        </p:spPr>
      </p:cxnSp>
      <p:sp>
        <p:nvSpPr>
          <p:cNvPr id="25" name="Text Placeholder 10">
            <a:extLst>
              <a:ext uri="{FF2B5EF4-FFF2-40B4-BE49-F238E27FC236}">
                <a16:creationId xmlns:a16="http://schemas.microsoft.com/office/drawing/2014/main" id="{E0CFDD99-2FDB-9A47-BB97-359D9B6732F2}"/>
              </a:ext>
            </a:extLst>
          </p:cNvPr>
          <p:cNvSpPr>
            <a:spLocks noGrp="1"/>
          </p:cNvSpPr>
          <p:nvPr>
            <p:ph type="body" sz="quarter" idx="24"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Click to edit section</a:t>
            </a:r>
          </a:p>
        </p:txBody>
      </p:sp>
    </p:spTree>
    <p:extLst>
      <p:ext uri="{BB962C8B-B14F-4D97-AF65-F5344CB8AC3E}">
        <p14:creationId xmlns:p14="http://schemas.microsoft.com/office/powerpoint/2010/main" val="2606003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SectionTitleCard_CreamOran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5A6FF2-4F82-B348-94EC-7E1C9D7424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7D2A5427-F5C9-7F40-A80B-6055BF7D634B}"/>
              </a:ext>
            </a:extLst>
          </p:cNvPr>
          <p:cNvSpPr>
            <a:spLocks noGrp="1"/>
          </p:cNvSpPr>
          <p:nvPr>
            <p:ph type="title" hasCustomPrompt="1"/>
          </p:nvPr>
        </p:nvSpPr>
        <p:spPr>
          <a:xfrm>
            <a:off x="7875639" y="1099645"/>
            <a:ext cx="3861659" cy="527451"/>
          </a:xfrm>
          <a:prstGeom prst="rect">
            <a:avLst/>
          </a:prstGeom>
        </p:spPr>
        <p:txBody>
          <a:bodyPr>
            <a:normAutofit/>
          </a:bodyPr>
          <a:lstStyle>
            <a:lvl1pPr>
              <a:defRPr sz="3200" b="1">
                <a:solidFill>
                  <a:schemeClr val="accent3"/>
                </a:solidFill>
              </a:defRPr>
            </a:lvl1pPr>
          </a:lstStyle>
          <a:p>
            <a:r>
              <a:rPr lang="en-US"/>
              <a:t>Click to edit title</a:t>
            </a:r>
          </a:p>
        </p:txBody>
      </p:sp>
      <p:sp>
        <p:nvSpPr>
          <p:cNvPr id="4" name="Text Placeholder 3">
            <a:extLst>
              <a:ext uri="{FF2B5EF4-FFF2-40B4-BE49-F238E27FC236}">
                <a16:creationId xmlns:a16="http://schemas.microsoft.com/office/drawing/2014/main" id="{C16E559F-DD86-BD49-8B8F-7E6357B66A25}"/>
              </a:ext>
            </a:extLst>
          </p:cNvPr>
          <p:cNvSpPr>
            <a:spLocks noGrp="1"/>
          </p:cNvSpPr>
          <p:nvPr>
            <p:ph type="body" sz="quarter" idx="10" hasCustomPrompt="1"/>
          </p:nvPr>
        </p:nvSpPr>
        <p:spPr>
          <a:xfrm>
            <a:off x="7875639" y="1755927"/>
            <a:ext cx="3862336" cy="4160780"/>
          </a:xfrm>
          <a:prstGeom prst="rect">
            <a:avLst/>
          </a:prstGeom>
        </p:spPr>
        <p:txBody>
          <a:bodyPr>
            <a:normAutofit/>
          </a:bodyPr>
          <a:lstStyle>
            <a:lvl1pPr marL="0" indent="0">
              <a:buNone/>
              <a:defRPr sz="2100"/>
            </a:lvl1pPr>
          </a:lstStyle>
          <a:p>
            <a:pPr lvl="0"/>
            <a:r>
              <a:rPr lang="en-US"/>
              <a:t>Click to edit text (min. font size: 21pt)</a:t>
            </a:r>
          </a:p>
        </p:txBody>
      </p:sp>
      <p:sp>
        <p:nvSpPr>
          <p:cNvPr id="5" name="Text Placeholder 3">
            <a:extLst>
              <a:ext uri="{FF2B5EF4-FFF2-40B4-BE49-F238E27FC236}">
                <a16:creationId xmlns:a16="http://schemas.microsoft.com/office/drawing/2014/main" id="{5A4E73AE-BF36-5341-844E-C1CBAB13F314}"/>
              </a:ext>
            </a:extLst>
          </p:cNvPr>
          <p:cNvSpPr>
            <a:spLocks noGrp="1"/>
          </p:cNvSpPr>
          <p:nvPr>
            <p:ph type="body" sz="quarter" idx="11" hasCustomPrompt="1"/>
          </p:nvPr>
        </p:nvSpPr>
        <p:spPr>
          <a:xfrm>
            <a:off x="1710813" y="2487564"/>
            <a:ext cx="3862336" cy="2163095"/>
          </a:xfrm>
          <a:prstGeom prst="rect">
            <a:avLst/>
          </a:prstGeom>
        </p:spPr>
        <p:txBody>
          <a:bodyPr>
            <a:normAutofit/>
          </a:bodyPr>
          <a:lstStyle>
            <a:lvl1pPr marL="0" indent="0" algn="ctr">
              <a:buNone/>
              <a:defRPr sz="2100"/>
            </a:lvl1pPr>
          </a:lstStyle>
          <a:p>
            <a:pPr lvl="0"/>
            <a:r>
              <a:rPr lang="en-US"/>
              <a:t>To edit photo in this shape, right-click slide and select “Format Background” &gt; “Picture or texture fill” &gt; “Insert picture from File” &gt; select desired photo. Delete this text box to finish slide.</a:t>
            </a:r>
          </a:p>
        </p:txBody>
      </p:sp>
      <p:pic>
        <p:nvPicPr>
          <p:cNvPr id="6" name="Picture 5">
            <a:extLst>
              <a:ext uri="{FF2B5EF4-FFF2-40B4-BE49-F238E27FC236}">
                <a16:creationId xmlns:a16="http://schemas.microsoft.com/office/drawing/2014/main" id="{20F7566E-1854-654F-BF55-83AB0BC7A5F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97521" y="6143517"/>
            <a:ext cx="607004" cy="607004"/>
          </a:xfrm>
          <a:prstGeom prst="rect">
            <a:avLst/>
          </a:prstGeom>
        </p:spPr>
      </p:pic>
      <p:sp>
        <p:nvSpPr>
          <p:cNvPr id="7" name="Slide Number Placeholder 5">
            <a:extLst>
              <a:ext uri="{FF2B5EF4-FFF2-40B4-BE49-F238E27FC236}">
                <a16:creationId xmlns:a16="http://schemas.microsoft.com/office/drawing/2014/main" id="{FB796C3B-C8CC-B94C-8CAB-F71EC0AF981C}"/>
              </a:ext>
            </a:extLst>
          </p:cNvPr>
          <p:cNvSpPr txBox="1">
            <a:spLocks/>
          </p:cNvSpPr>
          <p:nvPr userDrawn="1"/>
        </p:nvSpPr>
        <p:spPr>
          <a:xfrm>
            <a:off x="10922485" y="6326371"/>
            <a:ext cx="45265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chemeClr val="tx2"/>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2"/>
              </a:solidFill>
              <a:effectLst/>
              <a:uLnTx/>
              <a:uFillTx/>
              <a:latin typeface="Arial" panose="020B0604020202020204"/>
              <a:ea typeface="+mn-ea"/>
              <a:cs typeface="+mn-cs"/>
            </a:endParaRPr>
          </a:p>
        </p:txBody>
      </p:sp>
      <p:cxnSp>
        <p:nvCxnSpPr>
          <p:cNvPr id="8" name="Straight Connector 7">
            <a:extLst>
              <a:ext uri="{FF2B5EF4-FFF2-40B4-BE49-F238E27FC236}">
                <a16:creationId xmlns:a16="http://schemas.microsoft.com/office/drawing/2014/main" id="{D1864A64-C6DE-DD49-A62A-0045AC01E128}"/>
              </a:ext>
            </a:extLst>
          </p:cNvPr>
          <p:cNvCxnSpPr>
            <a:cxnSpLocks/>
          </p:cNvCxnSpPr>
          <p:nvPr userDrawn="1"/>
        </p:nvCxnSpPr>
        <p:spPr>
          <a:xfrm>
            <a:off x="10922483" y="6326371"/>
            <a:ext cx="0" cy="365125"/>
          </a:xfrm>
          <a:prstGeom prst="line">
            <a:avLst/>
          </a:prstGeom>
          <a:noFill/>
          <a:ln w="6350" cap="flat" cmpd="sng" algn="ctr">
            <a:solidFill>
              <a:schemeClr val="tx2"/>
            </a:solidFill>
            <a:prstDash val="solid"/>
            <a:miter lim="800000"/>
          </a:ln>
          <a:effectLst/>
        </p:spPr>
      </p:cxnSp>
      <p:sp>
        <p:nvSpPr>
          <p:cNvPr id="9" name="Text Placeholder 10">
            <a:extLst>
              <a:ext uri="{FF2B5EF4-FFF2-40B4-BE49-F238E27FC236}">
                <a16:creationId xmlns:a16="http://schemas.microsoft.com/office/drawing/2014/main" id="{95CEACA5-6281-BC4A-826C-65383E2BDA9D}"/>
              </a:ext>
            </a:extLst>
          </p:cNvPr>
          <p:cNvSpPr>
            <a:spLocks noGrp="1"/>
          </p:cNvSpPr>
          <p:nvPr>
            <p:ph type="body" sz="quarter" idx="24"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Click to edit section</a:t>
            </a:r>
          </a:p>
        </p:txBody>
      </p:sp>
    </p:spTree>
    <p:extLst>
      <p:ext uri="{BB962C8B-B14F-4D97-AF65-F5344CB8AC3E}">
        <p14:creationId xmlns:p14="http://schemas.microsoft.com/office/powerpoint/2010/main" val="147698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Card_CreamOran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6" y="-216816"/>
            <a:ext cx="184731" cy="369332"/>
          </a:xfrm>
          <a:prstGeom prst="rect">
            <a:avLst/>
          </a:prstGeom>
          <a:noFill/>
        </p:spPr>
        <p:txBody>
          <a:bodyPr wrap="none" rtlCol="0">
            <a:spAutoFit/>
          </a:bodyPr>
          <a:lstStyle/>
          <a:p>
            <a:endParaRPr lang="en-US" sz="1800"/>
          </a:p>
        </p:txBody>
      </p:sp>
      <p:sp>
        <p:nvSpPr>
          <p:cNvPr id="6" name="Title Placeholder 6">
            <a:extLst>
              <a:ext uri="{FF2B5EF4-FFF2-40B4-BE49-F238E27FC236}">
                <a16:creationId xmlns:a16="http://schemas.microsoft.com/office/drawing/2014/main" id="{27D07A1A-2346-1144-ADCC-DAB0925D6BDE}"/>
              </a:ext>
            </a:extLst>
          </p:cNvPr>
          <p:cNvSpPr>
            <a:spLocks noGrp="1"/>
          </p:cNvSpPr>
          <p:nvPr>
            <p:ph type="title"/>
          </p:nvPr>
        </p:nvSpPr>
        <p:spPr>
          <a:xfrm>
            <a:off x="838200" y="3722649"/>
            <a:ext cx="10515600" cy="865421"/>
          </a:xfrm>
          <a:prstGeom prst="rect">
            <a:avLst/>
          </a:prstGeom>
        </p:spPr>
        <p:txBody>
          <a:bodyPr vert="horz" lIns="91440" tIns="45720" rIns="91440" bIns="45720" rtlCol="0" anchor="ctr">
            <a:normAutofit/>
          </a:bodyPr>
          <a:lstStyle>
            <a:lvl1pPr>
              <a:defRPr>
                <a:solidFill>
                  <a:schemeClr val="accent3"/>
                </a:solidFill>
              </a:defRPr>
            </a:lvl1pPr>
          </a:lstStyle>
          <a:p>
            <a:r>
              <a:rPr lang="en-US"/>
              <a:t>Click to edit title</a:t>
            </a:r>
          </a:p>
        </p:txBody>
      </p:sp>
      <p:sp>
        <p:nvSpPr>
          <p:cNvPr id="5" name="Text Placeholder 4">
            <a:extLst>
              <a:ext uri="{FF2B5EF4-FFF2-40B4-BE49-F238E27FC236}">
                <a16:creationId xmlns:a16="http://schemas.microsoft.com/office/drawing/2014/main" id="{E4F1D247-DBA8-464B-9FEB-48DE85551528}"/>
              </a:ext>
            </a:extLst>
          </p:cNvPr>
          <p:cNvSpPr>
            <a:spLocks noGrp="1"/>
          </p:cNvSpPr>
          <p:nvPr>
            <p:ph type="body" sz="quarter" idx="10" hasCustomPrompt="1"/>
          </p:nvPr>
        </p:nvSpPr>
        <p:spPr>
          <a:xfrm>
            <a:off x="838200" y="4588070"/>
            <a:ext cx="10515600" cy="690562"/>
          </a:xfrm>
          <a:prstGeom prst="rect">
            <a:avLst/>
          </a:prstGeom>
        </p:spPr>
        <p:txBody>
          <a:bodyPr/>
          <a:lstStyle>
            <a:lvl1pPr marL="0" indent="0" algn="ctr">
              <a:buFontTx/>
              <a:buNone/>
              <a:defRPr>
                <a:solidFill>
                  <a:schemeClr val="tx2"/>
                </a:solidFill>
              </a:defRPr>
            </a:lvl1pPr>
          </a:lstStyle>
          <a:p>
            <a:pPr lvl="0"/>
            <a:r>
              <a:rPr lang="en-US"/>
              <a:t>Click to edit subtitle (21pt min. font size)</a:t>
            </a:r>
          </a:p>
        </p:txBody>
      </p:sp>
      <p:sp>
        <p:nvSpPr>
          <p:cNvPr id="12" name="Text Placeholder 4">
            <a:extLst>
              <a:ext uri="{FF2B5EF4-FFF2-40B4-BE49-F238E27FC236}">
                <a16:creationId xmlns:a16="http://schemas.microsoft.com/office/drawing/2014/main" id="{DC65965E-DDD6-2C47-855E-E80071375645}"/>
              </a:ext>
            </a:extLst>
          </p:cNvPr>
          <p:cNvSpPr>
            <a:spLocks noGrp="1"/>
          </p:cNvSpPr>
          <p:nvPr>
            <p:ph type="body" sz="quarter" idx="11" hasCustomPrompt="1"/>
          </p:nvPr>
        </p:nvSpPr>
        <p:spPr>
          <a:xfrm>
            <a:off x="838200" y="5701553"/>
            <a:ext cx="10515600" cy="592376"/>
          </a:xfrm>
          <a:prstGeom prst="rect">
            <a:avLst/>
          </a:prstGeom>
        </p:spPr>
        <p:txBody>
          <a:bodyPr/>
          <a:lstStyle>
            <a:lvl1pPr marL="0" indent="0" algn="ctr">
              <a:buFontTx/>
              <a:buNone/>
              <a:defRPr sz="2100" baseline="0">
                <a:solidFill>
                  <a:schemeClr val="accent1"/>
                </a:solidFill>
              </a:defRPr>
            </a:lvl1pPr>
          </a:lstStyle>
          <a:p>
            <a:pPr lvl="0"/>
            <a:r>
              <a:rPr lang="en-US"/>
              <a:t>Click to edit subtitle (21pt min. font size)</a:t>
            </a:r>
          </a:p>
        </p:txBody>
      </p:sp>
      <p:pic>
        <p:nvPicPr>
          <p:cNvPr id="7" name="Picture 6">
            <a:extLst>
              <a:ext uri="{FF2B5EF4-FFF2-40B4-BE49-F238E27FC236}">
                <a16:creationId xmlns:a16="http://schemas.microsoft.com/office/drawing/2014/main" id="{529B47F7-01F4-B745-83D7-B22AA0CE478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47499" y="1728657"/>
            <a:ext cx="2422731" cy="1454904"/>
          </a:xfrm>
          <a:prstGeom prst="rect">
            <a:avLst/>
          </a:prstGeom>
        </p:spPr>
      </p:pic>
    </p:spTree>
    <p:extLst>
      <p:ext uri="{BB962C8B-B14F-4D97-AF65-F5344CB8AC3E}">
        <p14:creationId xmlns:p14="http://schemas.microsoft.com/office/powerpoint/2010/main" val="19938315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SectionTitleCard_CreamDarkGree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6AAD98C-DA75-5741-8DE0-19252BAC9F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7D2A5427-F5C9-7F40-A80B-6055BF7D634B}"/>
              </a:ext>
            </a:extLst>
          </p:cNvPr>
          <p:cNvSpPr>
            <a:spLocks noGrp="1"/>
          </p:cNvSpPr>
          <p:nvPr>
            <p:ph type="title" hasCustomPrompt="1"/>
          </p:nvPr>
        </p:nvSpPr>
        <p:spPr>
          <a:xfrm>
            <a:off x="7875639" y="1099645"/>
            <a:ext cx="3861659" cy="527451"/>
          </a:xfrm>
          <a:prstGeom prst="rect">
            <a:avLst/>
          </a:prstGeom>
        </p:spPr>
        <p:txBody>
          <a:bodyPr>
            <a:normAutofit/>
          </a:bodyPr>
          <a:lstStyle>
            <a:lvl1pPr>
              <a:defRPr sz="3200" b="1">
                <a:solidFill>
                  <a:schemeClr val="tx2"/>
                </a:solidFill>
              </a:defRPr>
            </a:lvl1pPr>
          </a:lstStyle>
          <a:p>
            <a:r>
              <a:rPr lang="en-US"/>
              <a:t>Click to edit title</a:t>
            </a:r>
          </a:p>
        </p:txBody>
      </p:sp>
      <p:sp>
        <p:nvSpPr>
          <p:cNvPr id="4" name="Text Placeholder 3">
            <a:extLst>
              <a:ext uri="{FF2B5EF4-FFF2-40B4-BE49-F238E27FC236}">
                <a16:creationId xmlns:a16="http://schemas.microsoft.com/office/drawing/2014/main" id="{C16E559F-DD86-BD49-8B8F-7E6357B66A25}"/>
              </a:ext>
            </a:extLst>
          </p:cNvPr>
          <p:cNvSpPr>
            <a:spLocks noGrp="1"/>
          </p:cNvSpPr>
          <p:nvPr>
            <p:ph type="body" sz="quarter" idx="10" hasCustomPrompt="1"/>
          </p:nvPr>
        </p:nvSpPr>
        <p:spPr>
          <a:xfrm>
            <a:off x="7875639" y="1755927"/>
            <a:ext cx="3862336" cy="4160780"/>
          </a:xfrm>
          <a:prstGeom prst="rect">
            <a:avLst/>
          </a:prstGeom>
        </p:spPr>
        <p:txBody>
          <a:bodyPr>
            <a:normAutofit/>
          </a:bodyPr>
          <a:lstStyle>
            <a:lvl1pPr marL="0" indent="0">
              <a:buNone/>
              <a:defRPr sz="2100"/>
            </a:lvl1pPr>
          </a:lstStyle>
          <a:p>
            <a:pPr lvl="0"/>
            <a:r>
              <a:rPr lang="en-US"/>
              <a:t>Click to edit text (min. font size: 21pt)</a:t>
            </a:r>
          </a:p>
        </p:txBody>
      </p:sp>
      <p:sp>
        <p:nvSpPr>
          <p:cNvPr id="5" name="Text Placeholder 3">
            <a:extLst>
              <a:ext uri="{FF2B5EF4-FFF2-40B4-BE49-F238E27FC236}">
                <a16:creationId xmlns:a16="http://schemas.microsoft.com/office/drawing/2014/main" id="{5A4E73AE-BF36-5341-844E-C1CBAB13F314}"/>
              </a:ext>
            </a:extLst>
          </p:cNvPr>
          <p:cNvSpPr>
            <a:spLocks noGrp="1"/>
          </p:cNvSpPr>
          <p:nvPr>
            <p:ph type="body" sz="quarter" idx="11" hasCustomPrompt="1"/>
          </p:nvPr>
        </p:nvSpPr>
        <p:spPr>
          <a:xfrm>
            <a:off x="1710813" y="2487564"/>
            <a:ext cx="3862336" cy="2163095"/>
          </a:xfrm>
          <a:prstGeom prst="rect">
            <a:avLst/>
          </a:prstGeom>
        </p:spPr>
        <p:txBody>
          <a:bodyPr>
            <a:normAutofit/>
          </a:bodyPr>
          <a:lstStyle>
            <a:lvl1pPr marL="0" indent="0" algn="ctr">
              <a:buNone/>
              <a:defRPr sz="2100"/>
            </a:lvl1pPr>
          </a:lstStyle>
          <a:p>
            <a:pPr lvl="0"/>
            <a:r>
              <a:rPr lang="en-US"/>
              <a:t>To edit photo in this shape, right-click slide and select “Format Background” &gt; “Picture or texture fill” &gt; “Insert picture from File” &gt; select desired photo. Delete this text box to finish slide.</a:t>
            </a:r>
          </a:p>
        </p:txBody>
      </p:sp>
      <p:pic>
        <p:nvPicPr>
          <p:cNvPr id="6" name="Picture 5">
            <a:extLst>
              <a:ext uri="{FF2B5EF4-FFF2-40B4-BE49-F238E27FC236}">
                <a16:creationId xmlns:a16="http://schemas.microsoft.com/office/drawing/2014/main" id="{20F7566E-1854-654F-BF55-83AB0BC7A5F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97521" y="6143517"/>
            <a:ext cx="607004" cy="607004"/>
          </a:xfrm>
          <a:prstGeom prst="rect">
            <a:avLst/>
          </a:prstGeom>
        </p:spPr>
      </p:pic>
      <p:sp>
        <p:nvSpPr>
          <p:cNvPr id="7" name="Slide Number Placeholder 5">
            <a:extLst>
              <a:ext uri="{FF2B5EF4-FFF2-40B4-BE49-F238E27FC236}">
                <a16:creationId xmlns:a16="http://schemas.microsoft.com/office/drawing/2014/main" id="{FB796C3B-C8CC-B94C-8CAB-F71EC0AF981C}"/>
              </a:ext>
            </a:extLst>
          </p:cNvPr>
          <p:cNvSpPr txBox="1">
            <a:spLocks/>
          </p:cNvSpPr>
          <p:nvPr userDrawn="1"/>
        </p:nvSpPr>
        <p:spPr>
          <a:xfrm>
            <a:off x="10922485" y="6326371"/>
            <a:ext cx="45265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chemeClr val="tx2"/>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2"/>
              </a:solidFill>
              <a:effectLst/>
              <a:uLnTx/>
              <a:uFillTx/>
              <a:latin typeface="Arial" panose="020B0604020202020204"/>
              <a:ea typeface="+mn-ea"/>
              <a:cs typeface="+mn-cs"/>
            </a:endParaRPr>
          </a:p>
        </p:txBody>
      </p:sp>
      <p:cxnSp>
        <p:nvCxnSpPr>
          <p:cNvPr id="8" name="Straight Connector 7">
            <a:extLst>
              <a:ext uri="{FF2B5EF4-FFF2-40B4-BE49-F238E27FC236}">
                <a16:creationId xmlns:a16="http://schemas.microsoft.com/office/drawing/2014/main" id="{D1864A64-C6DE-DD49-A62A-0045AC01E128}"/>
              </a:ext>
            </a:extLst>
          </p:cNvPr>
          <p:cNvCxnSpPr>
            <a:cxnSpLocks/>
          </p:cNvCxnSpPr>
          <p:nvPr userDrawn="1"/>
        </p:nvCxnSpPr>
        <p:spPr>
          <a:xfrm>
            <a:off x="10922483" y="6326371"/>
            <a:ext cx="0" cy="365125"/>
          </a:xfrm>
          <a:prstGeom prst="line">
            <a:avLst/>
          </a:prstGeom>
          <a:noFill/>
          <a:ln w="6350" cap="flat" cmpd="sng" algn="ctr">
            <a:solidFill>
              <a:schemeClr val="tx2"/>
            </a:solidFill>
            <a:prstDash val="solid"/>
            <a:miter lim="800000"/>
          </a:ln>
          <a:effectLst/>
        </p:spPr>
      </p:cxnSp>
      <p:sp>
        <p:nvSpPr>
          <p:cNvPr id="9" name="Text Placeholder 10">
            <a:extLst>
              <a:ext uri="{FF2B5EF4-FFF2-40B4-BE49-F238E27FC236}">
                <a16:creationId xmlns:a16="http://schemas.microsoft.com/office/drawing/2014/main" id="{95CEACA5-6281-BC4A-826C-65383E2BDA9D}"/>
              </a:ext>
            </a:extLst>
          </p:cNvPr>
          <p:cNvSpPr>
            <a:spLocks noGrp="1"/>
          </p:cNvSpPr>
          <p:nvPr>
            <p:ph type="body" sz="quarter" idx="24"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Click to edit section</a:t>
            </a:r>
          </a:p>
        </p:txBody>
      </p:sp>
    </p:spTree>
    <p:extLst>
      <p:ext uri="{BB962C8B-B14F-4D97-AF65-F5344CB8AC3E}">
        <p14:creationId xmlns:p14="http://schemas.microsoft.com/office/powerpoint/2010/main" val="3926207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SectionTitleCard_DarkGreenOran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75CDCEA-40B2-C74C-A023-DA27D428D9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7D2A5427-F5C9-7F40-A80B-6055BF7D634B}"/>
              </a:ext>
            </a:extLst>
          </p:cNvPr>
          <p:cNvSpPr>
            <a:spLocks noGrp="1"/>
          </p:cNvSpPr>
          <p:nvPr>
            <p:ph type="title" hasCustomPrompt="1"/>
          </p:nvPr>
        </p:nvSpPr>
        <p:spPr>
          <a:xfrm>
            <a:off x="7875639" y="1099645"/>
            <a:ext cx="3861659" cy="527451"/>
          </a:xfrm>
          <a:prstGeom prst="rect">
            <a:avLst/>
          </a:prstGeom>
        </p:spPr>
        <p:txBody>
          <a:bodyPr>
            <a:normAutofit/>
          </a:bodyPr>
          <a:lstStyle>
            <a:lvl1pPr>
              <a:defRPr sz="3200" b="1">
                <a:solidFill>
                  <a:schemeClr val="accent3"/>
                </a:solidFill>
              </a:defRPr>
            </a:lvl1pPr>
          </a:lstStyle>
          <a:p>
            <a:r>
              <a:rPr lang="en-US"/>
              <a:t>Click to edit title</a:t>
            </a:r>
          </a:p>
        </p:txBody>
      </p:sp>
      <p:sp>
        <p:nvSpPr>
          <p:cNvPr id="4" name="Text Placeholder 3">
            <a:extLst>
              <a:ext uri="{FF2B5EF4-FFF2-40B4-BE49-F238E27FC236}">
                <a16:creationId xmlns:a16="http://schemas.microsoft.com/office/drawing/2014/main" id="{C16E559F-DD86-BD49-8B8F-7E6357B66A25}"/>
              </a:ext>
            </a:extLst>
          </p:cNvPr>
          <p:cNvSpPr>
            <a:spLocks noGrp="1"/>
          </p:cNvSpPr>
          <p:nvPr>
            <p:ph type="body" sz="quarter" idx="10" hasCustomPrompt="1"/>
          </p:nvPr>
        </p:nvSpPr>
        <p:spPr>
          <a:xfrm>
            <a:off x="7875639" y="1755927"/>
            <a:ext cx="3862336" cy="4160780"/>
          </a:xfrm>
          <a:prstGeom prst="rect">
            <a:avLst/>
          </a:prstGeom>
        </p:spPr>
        <p:txBody>
          <a:bodyPr>
            <a:normAutofit/>
          </a:bodyPr>
          <a:lstStyle>
            <a:lvl1pPr marL="0" indent="0">
              <a:buNone/>
              <a:defRPr sz="2100">
                <a:solidFill>
                  <a:schemeClr val="bg1"/>
                </a:solidFill>
              </a:defRPr>
            </a:lvl1pPr>
          </a:lstStyle>
          <a:p>
            <a:pPr lvl="0"/>
            <a:r>
              <a:rPr lang="en-US"/>
              <a:t>Click to edit text (min. font size: 21pt)</a:t>
            </a:r>
          </a:p>
        </p:txBody>
      </p:sp>
      <p:sp>
        <p:nvSpPr>
          <p:cNvPr id="5" name="Text Placeholder 3">
            <a:extLst>
              <a:ext uri="{FF2B5EF4-FFF2-40B4-BE49-F238E27FC236}">
                <a16:creationId xmlns:a16="http://schemas.microsoft.com/office/drawing/2014/main" id="{5A4E73AE-BF36-5341-844E-C1CBAB13F314}"/>
              </a:ext>
            </a:extLst>
          </p:cNvPr>
          <p:cNvSpPr>
            <a:spLocks noGrp="1"/>
          </p:cNvSpPr>
          <p:nvPr>
            <p:ph type="body" sz="quarter" idx="11" hasCustomPrompt="1"/>
          </p:nvPr>
        </p:nvSpPr>
        <p:spPr>
          <a:xfrm>
            <a:off x="1710813" y="2487564"/>
            <a:ext cx="3862336" cy="2163095"/>
          </a:xfrm>
          <a:prstGeom prst="rect">
            <a:avLst/>
          </a:prstGeom>
        </p:spPr>
        <p:txBody>
          <a:bodyPr>
            <a:normAutofit/>
          </a:bodyPr>
          <a:lstStyle>
            <a:lvl1pPr marL="0" indent="0" algn="ctr">
              <a:buNone/>
              <a:defRPr sz="2100"/>
            </a:lvl1pPr>
          </a:lstStyle>
          <a:p>
            <a:pPr lvl="0"/>
            <a:r>
              <a:rPr lang="en-US"/>
              <a:t>To edit photo in this shape, right-click slide and select “Format Background” &gt; “Picture or texture fill” &gt; “Insert picture from File” &gt; select desired photo. Delete this text box to finish slide.</a:t>
            </a:r>
          </a:p>
        </p:txBody>
      </p:sp>
      <p:pic>
        <p:nvPicPr>
          <p:cNvPr id="6" name="Picture 5">
            <a:extLst>
              <a:ext uri="{FF2B5EF4-FFF2-40B4-BE49-F238E27FC236}">
                <a16:creationId xmlns:a16="http://schemas.microsoft.com/office/drawing/2014/main" id="{20F7566E-1854-654F-BF55-83AB0BC7A5F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97521" y="6143517"/>
            <a:ext cx="607004" cy="607004"/>
          </a:xfrm>
          <a:prstGeom prst="rect">
            <a:avLst/>
          </a:prstGeom>
        </p:spPr>
      </p:pic>
      <p:sp>
        <p:nvSpPr>
          <p:cNvPr id="7" name="Slide Number Placeholder 5">
            <a:extLst>
              <a:ext uri="{FF2B5EF4-FFF2-40B4-BE49-F238E27FC236}">
                <a16:creationId xmlns:a16="http://schemas.microsoft.com/office/drawing/2014/main" id="{FB796C3B-C8CC-B94C-8CAB-F71EC0AF981C}"/>
              </a:ext>
            </a:extLst>
          </p:cNvPr>
          <p:cNvSpPr txBox="1">
            <a:spLocks/>
          </p:cNvSpPr>
          <p:nvPr userDrawn="1"/>
        </p:nvSpPr>
        <p:spPr>
          <a:xfrm>
            <a:off x="10922485" y="6326371"/>
            <a:ext cx="45265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chemeClr val="bg1"/>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cxnSp>
        <p:nvCxnSpPr>
          <p:cNvPr id="8" name="Straight Connector 7">
            <a:extLst>
              <a:ext uri="{FF2B5EF4-FFF2-40B4-BE49-F238E27FC236}">
                <a16:creationId xmlns:a16="http://schemas.microsoft.com/office/drawing/2014/main" id="{D1864A64-C6DE-DD49-A62A-0045AC01E128}"/>
              </a:ext>
            </a:extLst>
          </p:cNvPr>
          <p:cNvCxnSpPr>
            <a:cxnSpLocks/>
          </p:cNvCxnSpPr>
          <p:nvPr userDrawn="1"/>
        </p:nvCxnSpPr>
        <p:spPr>
          <a:xfrm>
            <a:off x="10922483" y="6326371"/>
            <a:ext cx="0" cy="365125"/>
          </a:xfrm>
          <a:prstGeom prst="line">
            <a:avLst/>
          </a:prstGeom>
          <a:noFill/>
          <a:ln w="6350" cap="flat" cmpd="sng" algn="ctr">
            <a:solidFill>
              <a:schemeClr val="bg1"/>
            </a:solidFill>
            <a:prstDash val="solid"/>
            <a:miter lim="800000"/>
          </a:ln>
          <a:effectLst/>
        </p:spPr>
      </p:cxnSp>
      <p:sp>
        <p:nvSpPr>
          <p:cNvPr id="9" name="Text Placeholder 10">
            <a:extLst>
              <a:ext uri="{FF2B5EF4-FFF2-40B4-BE49-F238E27FC236}">
                <a16:creationId xmlns:a16="http://schemas.microsoft.com/office/drawing/2014/main" id="{95CEACA5-6281-BC4A-826C-65383E2BDA9D}"/>
              </a:ext>
            </a:extLst>
          </p:cNvPr>
          <p:cNvSpPr>
            <a:spLocks noGrp="1"/>
          </p:cNvSpPr>
          <p:nvPr>
            <p:ph type="body" sz="quarter" idx="24" hasCustomPrompt="1"/>
          </p:nvPr>
        </p:nvSpPr>
        <p:spPr>
          <a:xfrm>
            <a:off x="6724535" y="6381944"/>
            <a:ext cx="4164012" cy="275334"/>
          </a:xfrm>
          <a:prstGeom prst="rect">
            <a:avLst/>
          </a:prstGeom>
        </p:spPr>
        <p:txBody>
          <a:bodyPr/>
          <a:lstStyle>
            <a:lvl1pPr marL="0" indent="0" algn="r">
              <a:buNone/>
              <a:defRPr sz="1200" b="0">
                <a:solidFill>
                  <a:schemeClr val="bg1"/>
                </a:solidFill>
              </a:defRPr>
            </a:lvl1pPr>
          </a:lstStyle>
          <a:p>
            <a:pPr lvl="0"/>
            <a:r>
              <a:rPr lang="en-US"/>
              <a:t>Click to edit section</a:t>
            </a:r>
          </a:p>
        </p:txBody>
      </p:sp>
    </p:spTree>
    <p:extLst>
      <p:ext uri="{BB962C8B-B14F-4D97-AF65-F5344CB8AC3E}">
        <p14:creationId xmlns:p14="http://schemas.microsoft.com/office/powerpoint/2010/main" val="632873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C369B-DA52-2C4C-B58B-0B1FAA731197}"/>
              </a:ext>
            </a:extLst>
          </p:cNvPr>
          <p:cNvSpPr>
            <a:spLocks noGrp="1"/>
          </p:cNvSpPr>
          <p:nvPr>
            <p:ph type="title" hasCustomPrompt="1"/>
          </p:nvPr>
        </p:nvSpPr>
        <p:spPr>
          <a:xfrm>
            <a:off x="337160" y="365127"/>
            <a:ext cx="4673251" cy="2290393"/>
          </a:xfrm>
          <a:prstGeom prst="rect">
            <a:avLst/>
          </a:prstGeom>
        </p:spPr>
        <p:txBody>
          <a:bodyPr>
            <a:normAutofit/>
          </a:bodyPr>
          <a:lstStyle>
            <a:lvl1pPr>
              <a:defRPr/>
            </a:lvl1pPr>
          </a:lstStyle>
          <a:p>
            <a:r>
              <a:rPr lang="en-US"/>
              <a:t>Click to edit title (min. font size: 21pt)</a:t>
            </a:r>
          </a:p>
        </p:txBody>
      </p:sp>
      <p:sp>
        <p:nvSpPr>
          <p:cNvPr id="4" name="Chart Placeholder 3">
            <a:extLst>
              <a:ext uri="{FF2B5EF4-FFF2-40B4-BE49-F238E27FC236}">
                <a16:creationId xmlns:a16="http://schemas.microsoft.com/office/drawing/2014/main" id="{BFAB506F-D106-E646-9B1A-8F4ACAF61CCF}"/>
              </a:ext>
            </a:extLst>
          </p:cNvPr>
          <p:cNvSpPr>
            <a:spLocks noGrp="1"/>
          </p:cNvSpPr>
          <p:nvPr>
            <p:ph type="chart" sz="quarter" idx="10" hasCustomPrompt="1"/>
          </p:nvPr>
        </p:nvSpPr>
        <p:spPr>
          <a:xfrm>
            <a:off x="5448214" y="365127"/>
            <a:ext cx="6138863" cy="5884863"/>
          </a:xfrm>
          <a:prstGeom prst="rect">
            <a:avLst/>
          </a:prstGeom>
        </p:spPr>
        <p:txBody>
          <a:bodyPr/>
          <a:lstStyle>
            <a:lvl1pPr marL="0" indent="0">
              <a:buNone/>
              <a:defRPr/>
            </a:lvl1pPr>
          </a:lstStyle>
          <a:p>
            <a:r>
              <a:rPr lang="en-US"/>
              <a:t>Click to insert chart</a:t>
            </a:r>
          </a:p>
        </p:txBody>
      </p:sp>
      <p:sp>
        <p:nvSpPr>
          <p:cNvPr id="6" name="Text Placeholder 5">
            <a:extLst>
              <a:ext uri="{FF2B5EF4-FFF2-40B4-BE49-F238E27FC236}">
                <a16:creationId xmlns:a16="http://schemas.microsoft.com/office/drawing/2014/main" id="{ECD475D8-344D-7B4C-8F04-0797F1443664}"/>
              </a:ext>
            </a:extLst>
          </p:cNvPr>
          <p:cNvSpPr>
            <a:spLocks noGrp="1"/>
          </p:cNvSpPr>
          <p:nvPr>
            <p:ph type="body" sz="quarter" idx="11" hasCustomPrompt="1"/>
          </p:nvPr>
        </p:nvSpPr>
        <p:spPr>
          <a:xfrm>
            <a:off x="337160" y="2968517"/>
            <a:ext cx="4673251" cy="1803400"/>
          </a:xfrm>
          <a:prstGeom prst="rect">
            <a:avLst/>
          </a:prstGeom>
        </p:spPr>
        <p:txBody>
          <a:bodyPr>
            <a:normAutofit/>
          </a:bodyPr>
          <a:lstStyle>
            <a:lvl1pPr>
              <a:defRPr/>
            </a:lvl1pPr>
          </a:lstStyle>
          <a:p>
            <a:pPr lvl="0"/>
            <a:r>
              <a:rPr lang="en-US"/>
              <a:t>Click to edit text (min. font size: 21pt)</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072A8E36-0E99-C444-B690-FDF010AEE2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7162" y="5248817"/>
            <a:ext cx="1854895" cy="1113906"/>
          </a:xfrm>
          <a:prstGeom prst="rect">
            <a:avLst/>
          </a:prstGeom>
        </p:spPr>
      </p:pic>
      <p:pic>
        <p:nvPicPr>
          <p:cNvPr id="24" name="Picture 23">
            <a:extLst>
              <a:ext uri="{FF2B5EF4-FFF2-40B4-BE49-F238E27FC236}">
                <a16:creationId xmlns:a16="http://schemas.microsoft.com/office/drawing/2014/main" id="{DF015DF8-D9D0-7445-959D-ADD516CC5D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97521" y="6143517"/>
            <a:ext cx="607004" cy="607004"/>
          </a:xfrm>
          <a:prstGeom prst="rect">
            <a:avLst/>
          </a:prstGeom>
        </p:spPr>
      </p:pic>
      <p:sp>
        <p:nvSpPr>
          <p:cNvPr id="25" name="Slide Number Placeholder 5">
            <a:extLst>
              <a:ext uri="{FF2B5EF4-FFF2-40B4-BE49-F238E27FC236}">
                <a16:creationId xmlns:a16="http://schemas.microsoft.com/office/drawing/2014/main" id="{D800734D-96C9-3544-A2BF-215E0A1CFCC7}"/>
              </a:ext>
            </a:extLst>
          </p:cNvPr>
          <p:cNvSpPr txBox="1">
            <a:spLocks/>
          </p:cNvSpPr>
          <p:nvPr userDrawn="1"/>
        </p:nvSpPr>
        <p:spPr>
          <a:xfrm>
            <a:off x="10922485" y="6326371"/>
            <a:ext cx="45265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chemeClr val="tx2"/>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2"/>
              </a:solidFill>
              <a:effectLst/>
              <a:uLnTx/>
              <a:uFillTx/>
              <a:latin typeface="Arial" panose="020B0604020202020204"/>
              <a:ea typeface="+mn-ea"/>
              <a:cs typeface="+mn-cs"/>
            </a:endParaRPr>
          </a:p>
        </p:txBody>
      </p:sp>
      <p:cxnSp>
        <p:nvCxnSpPr>
          <p:cNvPr id="26" name="Straight Connector 25">
            <a:extLst>
              <a:ext uri="{FF2B5EF4-FFF2-40B4-BE49-F238E27FC236}">
                <a16:creationId xmlns:a16="http://schemas.microsoft.com/office/drawing/2014/main" id="{F079B2C3-AD02-A94A-8F90-E7394BE90F73}"/>
              </a:ext>
            </a:extLst>
          </p:cNvPr>
          <p:cNvCxnSpPr>
            <a:cxnSpLocks/>
          </p:cNvCxnSpPr>
          <p:nvPr userDrawn="1"/>
        </p:nvCxnSpPr>
        <p:spPr>
          <a:xfrm>
            <a:off x="10922483" y="6326371"/>
            <a:ext cx="0" cy="365125"/>
          </a:xfrm>
          <a:prstGeom prst="line">
            <a:avLst/>
          </a:prstGeom>
          <a:noFill/>
          <a:ln w="6350" cap="flat" cmpd="sng" algn="ctr">
            <a:solidFill>
              <a:schemeClr val="tx2"/>
            </a:solidFill>
            <a:prstDash val="solid"/>
            <a:miter lim="800000"/>
          </a:ln>
          <a:effectLst/>
        </p:spPr>
      </p:cxnSp>
      <p:sp>
        <p:nvSpPr>
          <p:cNvPr id="27" name="Text Placeholder 10">
            <a:extLst>
              <a:ext uri="{FF2B5EF4-FFF2-40B4-BE49-F238E27FC236}">
                <a16:creationId xmlns:a16="http://schemas.microsoft.com/office/drawing/2014/main" id="{603AD12F-5E66-1C4C-B51D-63B48ECCF80C}"/>
              </a:ext>
            </a:extLst>
          </p:cNvPr>
          <p:cNvSpPr>
            <a:spLocks noGrp="1"/>
          </p:cNvSpPr>
          <p:nvPr>
            <p:ph type="body" sz="quarter" idx="24"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Click to edit section</a:t>
            </a:r>
          </a:p>
        </p:txBody>
      </p:sp>
    </p:spTree>
    <p:extLst>
      <p:ext uri="{BB962C8B-B14F-4D97-AF65-F5344CB8AC3E}">
        <p14:creationId xmlns:p14="http://schemas.microsoft.com/office/powerpoint/2010/main" val="13809081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2CCBA5-B194-E04F-983B-8B0ABA5BC0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475740"/>
            <a:ext cx="12192000" cy="3397250"/>
          </a:xfrm>
          <a:prstGeom prst="rect">
            <a:avLst/>
          </a:prstGeom>
        </p:spPr>
      </p:pic>
      <p:pic>
        <p:nvPicPr>
          <p:cNvPr id="8" name="Picture 7">
            <a:extLst>
              <a:ext uri="{FF2B5EF4-FFF2-40B4-BE49-F238E27FC236}">
                <a16:creationId xmlns:a16="http://schemas.microsoft.com/office/drawing/2014/main" id="{991CC3CA-94FF-C840-BC05-1FC28F4D89E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3595" y="4785010"/>
            <a:ext cx="2422735" cy="1454905"/>
          </a:xfrm>
          <a:prstGeom prst="rect">
            <a:avLst/>
          </a:prstGeom>
        </p:spPr>
      </p:pic>
      <p:sp>
        <p:nvSpPr>
          <p:cNvPr id="2" name="Title 1">
            <a:extLst>
              <a:ext uri="{FF2B5EF4-FFF2-40B4-BE49-F238E27FC236}">
                <a16:creationId xmlns:a16="http://schemas.microsoft.com/office/drawing/2014/main" id="{95B430E5-C1BB-AB4C-9208-4782B1C6954D}"/>
              </a:ext>
            </a:extLst>
          </p:cNvPr>
          <p:cNvSpPr>
            <a:spLocks noGrp="1"/>
          </p:cNvSpPr>
          <p:nvPr>
            <p:ph type="title" hasCustomPrompt="1"/>
          </p:nvPr>
        </p:nvSpPr>
        <p:spPr>
          <a:xfrm>
            <a:off x="7139837" y="5235880"/>
            <a:ext cx="4577219" cy="933216"/>
          </a:xfrm>
          <a:prstGeom prst="rect">
            <a:avLst/>
          </a:prstGeom>
        </p:spPr>
        <p:txBody>
          <a:bodyPr/>
          <a:lstStyle>
            <a:lvl1pPr algn="r">
              <a:defRPr sz="5400">
                <a:solidFill>
                  <a:schemeClr val="bg1"/>
                </a:solidFill>
              </a:defRPr>
            </a:lvl1pPr>
          </a:lstStyle>
          <a:p>
            <a:r>
              <a:rPr lang="en-US"/>
              <a:t>Thank you</a:t>
            </a:r>
          </a:p>
        </p:txBody>
      </p:sp>
      <p:sp>
        <p:nvSpPr>
          <p:cNvPr id="10" name="Text Placeholder 9">
            <a:extLst>
              <a:ext uri="{FF2B5EF4-FFF2-40B4-BE49-F238E27FC236}">
                <a16:creationId xmlns:a16="http://schemas.microsoft.com/office/drawing/2014/main" id="{D6AD3F12-48BD-EA43-AFF7-1FEF3306FCA0}"/>
              </a:ext>
            </a:extLst>
          </p:cNvPr>
          <p:cNvSpPr>
            <a:spLocks noGrp="1"/>
          </p:cNvSpPr>
          <p:nvPr>
            <p:ph type="body" sz="quarter" idx="10" hasCustomPrompt="1"/>
          </p:nvPr>
        </p:nvSpPr>
        <p:spPr>
          <a:xfrm>
            <a:off x="1467537" y="1144435"/>
            <a:ext cx="9256929" cy="952500"/>
          </a:xfrm>
          <a:prstGeom prst="rect">
            <a:avLst/>
          </a:prstGeom>
        </p:spPr>
        <p:txBody>
          <a:bodyPr/>
          <a:lstStyle>
            <a:lvl1pPr marL="0" indent="0" algn="ctr">
              <a:buNone/>
              <a:defRPr sz="2100"/>
            </a:lvl1pPr>
          </a:lstStyle>
          <a:p>
            <a:r>
              <a:rPr lang="en-US"/>
              <a:t>To add background photo, right-click slide and select “Format Background” &gt; “Picture or texture fill” &gt; “Insert picture from File” &gt; select desired photo. Delete this text box before finishing slide.</a:t>
            </a:r>
          </a:p>
        </p:txBody>
      </p:sp>
    </p:spTree>
    <p:extLst>
      <p:ext uri="{BB962C8B-B14F-4D97-AF65-F5344CB8AC3E}">
        <p14:creationId xmlns:p14="http://schemas.microsoft.com/office/powerpoint/2010/main" val="11981036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2CCBA5-B194-E04F-983B-8B0ABA5BC0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475740"/>
            <a:ext cx="12192000" cy="3397250"/>
          </a:xfrm>
          <a:prstGeom prst="rect">
            <a:avLst/>
          </a:prstGeom>
        </p:spPr>
      </p:pic>
      <p:pic>
        <p:nvPicPr>
          <p:cNvPr id="8" name="Picture 7">
            <a:extLst>
              <a:ext uri="{FF2B5EF4-FFF2-40B4-BE49-F238E27FC236}">
                <a16:creationId xmlns:a16="http://schemas.microsoft.com/office/drawing/2014/main" id="{991CC3CA-94FF-C840-BC05-1FC28F4D89E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3596" y="4785010"/>
            <a:ext cx="2422733" cy="1454905"/>
          </a:xfrm>
          <a:prstGeom prst="rect">
            <a:avLst/>
          </a:prstGeom>
        </p:spPr>
      </p:pic>
      <p:sp>
        <p:nvSpPr>
          <p:cNvPr id="2" name="Title 1">
            <a:extLst>
              <a:ext uri="{FF2B5EF4-FFF2-40B4-BE49-F238E27FC236}">
                <a16:creationId xmlns:a16="http://schemas.microsoft.com/office/drawing/2014/main" id="{95B430E5-C1BB-AB4C-9208-4782B1C6954D}"/>
              </a:ext>
            </a:extLst>
          </p:cNvPr>
          <p:cNvSpPr>
            <a:spLocks noGrp="1"/>
          </p:cNvSpPr>
          <p:nvPr>
            <p:ph type="title" hasCustomPrompt="1"/>
          </p:nvPr>
        </p:nvSpPr>
        <p:spPr>
          <a:xfrm>
            <a:off x="7139837" y="5235880"/>
            <a:ext cx="4577219" cy="933216"/>
          </a:xfrm>
          <a:prstGeom prst="rect">
            <a:avLst/>
          </a:prstGeom>
        </p:spPr>
        <p:txBody>
          <a:bodyPr/>
          <a:lstStyle>
            <a:lvl1pPr algn="r">
              <a:defRPr sz="5400">
                <a:solidFill>
                  <a:schemeClr val="bg1"/>
                </a:solidFill>
              </a:defRPr>
            </a:lvl1pPr>
          </a:lstStyle>
          <a:p>
            <a:r>
              <a:rPr lang="en-US"/>
              <a:t>Thank you</a:t>
            </a:r>
          </a:p>
        </p:txBody>
      </p:sp>
      <p:sp>
        <p:nvSpPr>
          <p:cNvPr id="10" name="Text Placeholder 9">
            <a:extLst>
              <a:ext uri="{FF2B5EF4-FFF2-40B4-BE49-F238E27FC236}">
                <a16:creationId xmlns:a16="http://schemas.microsoft.com/office/drawing/2014/main" id="{D6AD3F12-48BD-EA43-AFF7-1FEF3306FCA0}"/>
              </a:ext>
            </a:extLst>
          </p:cNvPr>
          <p:cNvSpPr>
            <a:spLocks noGrp="1"/>
          </p:cNvSpPr>
          <p:nvPr>
            <p:ph type="body" sz="quarter" idx="10" hasCustomPrompt="1"/>
          </p:nvPr>
        </p:nvSpPr>
        <p:spPr>
          <a:xfrm>
            <a:off x="1467537" y="1144435"/>
            <a:ext cx="9256929" cy="952500"/>
          </a:xfrm>
          <a:prstGeom prst="rect">
            <a:avLst/>
          </a:prstGeom>
        </p:spPr>
        <p:txBody>
          <a:bodyPr/>
          <a:lstStyle>
            <a:lvl1pPr marL="0" indent="0" algn="ctr">
              <a:buNone/>
              <a:defRPr sz="2100"/>
            </a:lvl1pPr>
          </a:lstStyle>
          <a:p>
            <a:r>
              <a:rPr lang="en-US"/>
              <a:t>To add background photo, right-click slide and select “Format Background” &gt; “Picture or texture fill” &gt; “Insert picture from File” &gt; select desired photo. Delete this text box before finishing slide.</a:t>
            </a:r>
          </a:p>
        </p:txBody>
      </p:sp>
    </p:spTree>
    <p:extLst>
      <p:ext uri="{BB962C8B-B14F-4D97-AF65-F5344CB8AC3E}">
        <p14:creationId xmlns:p14="http://schemas.microsoft.com/office/powerpoint/2010/main" val="3329214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2CCBA5-B194-E04F-983B-8B0ABA5BC0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475740"/>
            <a:ext cx="12192000" cy="3397250"/>
          </a:xfrm>
          <a:prstGeom prst="rect">
            <a:avLst/>
          </a:prstGeom>
        </p:spPr>
      </p:pic>
      <p:pic>
        <p:nvPicPr>
          <p:cNvPr id="8" name="Picture 7">
            <a:extLst>
              <a:ext uri="{FF2B5EF4-FFF2-40B4-BE49-F238E27FC236}">
                <a16:creationId xmlns:a16="http://schemas.microsoft.com/office/drawing/2014/main" id="{991CC3CA-94FF-C840-BC05-1FC28F4D89E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3596" y="4785010"/>
            <a:ext cx="2422733" cy="1454905"/>
          </a:xfrm>
          <a:prstGeom prst="rect">
            <a:avLst/>
          </a:prstGeom>
        </p:spPr>
      </p:pic>
      <p:sp>
        <p:nvSpPr>
          <p:cNvPr id="2" name="Title 1">
            <a:extLst>
              <a:ext uri="{FF2B5EF4-FFF2-40B4-BE49-F238E27FC236}">
                <a16:creationId xmlns:a16="http://schemas.microsoft.com/office/drawing/2014/main" id="{95B430E5-C1BB-AB4C-9208-4782B1C6954D}"/>
              </a:ext>
            </a:extLst>
          </p:cNvPr>
          <p:cNvSpPr>
            <a:spLocks noGrp="1"/>
          </p:cNvSpPr>
          <p:nvPr>
            <p:ph type="title" hasCustomPrompt="1"/>
          </p:nvPr>
        </p:nvSpPr>
        <p:spPr>
          <a:xfrm>
            <a:off x="7139837" y="5235880"/>
            <a:ext cx="4577219" cy="933216"/>
          </a:xfrm>
          <a:prstGeom prst="rect">
            <a:avLst/>
          </a:prstGeom>
        </p:spPr>
        <p:txBody>
          <a:bodyPr/>
          <a:lstStyle>
            <a:lvl1pPr algn="r">
              <a:defRPr sz="5400">
                <a:solidFill>
                  <a:schemeClr val="accent5"/>
                </a:solidFill>
              </a:defRPr>
            </a:lvl1pPr>
          </a:lstStyle>
          <a:p>
            <a:r>
              <a:rPr lang="en-US"/>
              <a:t>Thank you</a:t>
            </a:r>
          </a:p>
        </p:txBody>
      </p:sp>
      <p:sp>
        <p:nvSpPr>
          <p:cNvPr id="10" name="Text Placeholder 9">
            <a:extLst>
              <a:ext uri="{FF2B5EF4-FFF2-40B4-BE49-F238E27FC236}">
                <a16:creationId xmlns:a16="http://schemas.microsoft.com/office/drawing/2014/main" id="{D6AD3F12-48BD-EA43-AFF7-1FEF3306FCA0}"/>
              </a:ext>
            </a:extLst>
          </p:cNvPr>
          <p:cNvSpPr>
            <a:spLocks noGrp="1"/>
          </p:cNvSpPr>
          <p:nvPr>
            <p:ph type="body" sz="quarter" idx="10" hasCustomPrompt="1"/>
          </p:nvPr>
        </p:nvSpPr>
        <p:spPr>
          <a:xfrm>
            <a:off x="1467537" y="1144435"/>
            <a:ext cx="9256929" cy="952500"/>
          </a:xfrm>
          <a:prstGeom prst="rect">
            <a:avLst/>
          </a:prstGeom>
        </p:spPr>
        <p:txBody>
          <a:bodyPr/>
          <a:lstStyle>
            <a:lvl1pPr marL="0" indent="0" algn="ctr">
              <a:buNone/>
              <a:defRPr sz="2100"/>
            </a:lvl1pPr>
          </a:lstStyle>
          <a:p>
            <a:r>
              <a:rPr lang="en-US"/>
              <a:t>To add background photo, right-click slide and select “Format Background” &gt; “Picture or texture fill” &gt; “Insert picture from File” &gt; select desired photo. Delete this text box before finishing slide.</a:t>
            </a:r>
          </a:p>
        </p:txBody>
      </p:sp>
    </p:spTree>
    <p:extLst>
      <p:ext uri="{BB962C8B-B14F-4D97-AF65-F5344CB8AC3E}">
        <p14:creationId xmlns:p14="http://schemas.microsoft.com/office/powerpoint/2010/main" val="26481628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2CCBA5-B194-E04F-983B-8B0ABA5BC0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475740"/>
            <a:ext cx="12192000" cy="3397250"/>
          </a:xfrm>
          <a:prstGeom prst="rect">
            <a:avLst/>
          </a:prstGeom>
        </p:spPr>
      </p:pic>
      <p:sp>
        <p:nvSpPr>
          <p:cNvPr id="2" name="Title 1">
            <a:extLst>
              <a:ext uri="{FF2B5EF4-FFF2-40B4-BE49-F238E27FC236}">
                <a16:creationId xmlns:a16="http://schemas.microsoft.com/office/drawing/2014/main" id="{95B430E5-C1BB-AB4C-9208-4782B1C6954D}"/>
              </a:ext>
            </a:extLst>
          </p:cNvPr>
          <p:cNvSpPr>
            <a:spLocks noGrp="1"/>
          </p:cNvSpPr>
          <p:nvPr>
            <p:ph type="title" hasCustomPrompt="1"/>
          </p:nvPr>
        </p:nvSpPr>
        <p:spPr>
          <a:xfrm>
            <a:off x="7139837" y="5235880"/>
            <a:ext cx="4577219" cy="933216"/>
          </a:xfrm>
          <a:prstGeom prst="rect">
            <a:avLst/>
          </a:prstGeom>
        </p:spPr>
        <p:txBody>
          <a:bodyPr/>
          <a:lstStyle>
            <a:lvl1pPr algn="r">
              <a:defRPr sz="5400">
                <a:solidFill>
                  <a:schemeClr val="bg1"/>
                </a:solidFill>
              </a:defRPr>
            </a:lvl1pPr>
          </a:lstStyle>
          <a:p>
            <a:r>
              <a:rPr lang="en-US"/>
              <a:t>Thank you</a:t>
            </a:r>
          </a:p>
        </p:txBody>
      </p:sp>
      <p:sp>
        <p:nvSpPr>
          <p:cNvPr id="10" name="Text Placeholder 9">
            <a:extLst>
              <a:ext uri="{FF2B5EF4-FFF2-40B4-BE49-F238E27FC236}">
                <a16:creationId xmlns:a16="http://schemas.microsoft.com/office/drawing/2014/main" id="{D6AD3F12-48BD-EA43-AFF7-1FEF3306FCA0}"/>
              </a:ext>
            </a:extLst>
          </p:cNvPr>
          <p:cNvSpPr>
            <a:spLocks noGrp="1"/>
          </p:cNvSpPr>
          <p:nvPr>
            <p:ph type="body" sz="quarter" idx="10" hasCustomPrompt="1"/>
          </p:nvPr>
        </p:nvSpPr>
        <p:spPr>
          <a:xfrm>
            <a:off x="1467537" y="1144435"/>
            <a:ext cx="9256929" cy="952500"/>
          </a:xfrm>
          <a:prstGeom prst="rect">
            <a:avLst/>
          </a:prstGeom>
        </p:spPr>
        <p:txBody>
          <a:bodyPr/>
          <a:lstStyle>
            <a:lvl1pPr marL="0" indent="0" algn="ctr">
              <a:buNone/>
              <a:defRPr sz="2100"/>
            </a:lvl1pPr>
          </a:lstStyle>
          <a:p>
            <a:r>
              <a:rPr lang="en-US"/>
              <a:t>To add background photo, right-click slide and select “Format Background” &gt; “Picture or texture fill” &gt; “Insert picture from File” &gt; select desired photo. Delete this text box before finishing slide.</a:t>
            </a:r>
          </a:p>
        </p:txBody>
      </p:sp>
      <p:pic>
        <p:nvPicPr>
          <p:cNvPr id="6" name="Picture 5">
            <a:extLst>
              <a:ext uri="{FF2B5EF4-FFF2-40B4-BE49-F238E27FC236}">
                <a16:creationId xmlns:a16="http://schemas.microsoft.com/office/drawing/2014/main" id="{04B06FA6-4D96-034D-91FD-0E20E7DA5C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3595" y="4785010"/>
            <a:ext cx="2422735" cy="1454905"/>
          </a:xfrm>
          <a:prstGeom prst="rect">
            <a:avLst/>
          </a:prstGeom>
        </p:spPr>
      </p:pic>
    </p:spTree>
    <p:extLst>
      <p:ext uri="{BB962C8B-B14F-4D97-AF65-F5344CB8AC3E}">
        <p14:creationId xmlns:p14="http://schemas.microsoft.com/office/powerpoint/2010/main" val="40565315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2CCBA5-B194-E04F-983B-8B0ABA5BC0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475740"/>
            <a:ext cx="12192000" cy="3397250"/>
          </a:xfrm>
          <a:prstGeom prst="rect">
            <a:avLst/>
          </a:prstGeom>
        </p:spPr>
      </p:pic>
      <p:sp>
        <p:nvSpPr>
          <p:cNvPr id="2" name="Title 1">
            <a:extLst>
              <a:ext uri="{FF2B5EF4-FFF2-40B4-BE49-F238E27FC236}">
                <a16:creationId xmlns:a16="http://schemas.microsoft.com/office/drawing/2014/main" id="{95B430E5-C1BB-AB4C-9208-4782B1C6954D}"/>
              </a:ext>
            </a:extLst>
          </p:cNvPr>
          <p:cNvSpPr>
            <a:spLocks noGrp="1"/>
          </p:cNvSpPr>
          <p:nvPr>
            <p:ph type="title" hasCustomPrompt="1"/>
          </p:nvPr>
        </p:nvSpPr>
        <p:spPr>
          <a:xfrm>
            <a:off x="7139837" y="5235880"/>
            <a:ext cx="4577219" cy="933216"/>
          </a:xfrm>
          <a:prstGeom prst="rect">
            <a:avLst/>
          </a:prstGeom>
        </p:spPr>
        <p:txBody>
          <a:bodyPr/>
          <a:lstStyle>
            <a:lvl1pPr algn="r">
              <a:defRPr sz="5400">
                <a:solidFill>
                  <a:schemeClr val="accent3"/>
                </a:solidFill>
              </a:defRPr>
            </a:lvl1pPr>
          </a:lstStyle>
          <a:p>
            <a:r>
              <a:rPr lang="en-US"/>
              <a:t>Thank you</a:t>
            </a:r>
          </a:p>
        </p:txBody>
      </p:sp>
      <p:sp>
        <p:nvSpPr>
          <p:cNvPr id="10" name="Text Placeholder 9">
            <a:extLst>
              <a:ext uri="{FF2B5EF4-FFF2-40B4-BE49-F238E27FC236}">
                <a16:creationId xmlns:a16="http://schemas.microsoft.com/office/drawing/2014/main" id="{D6AD3F12-48BD-EA43-AFF7-1FEF3306FCA0}"/>
              </a:ext>
            </a:extLst>
          </p:cNvPr>
          <p:cNvSpPr>
            <a:spLocks noGrp="1"/>
          </p:cNvSpPr>
          <p:nvPr>
            <p:ph type="body" sz="quarter" idx="10" hasCustomPrompt="1"/>
          </p:nvPr>
        </p:nvSpPr>
        <p:spPr>
          <a:xfrm>
            <a:off x="1467537" y="1144435"/>
            <a:ext cx="9256929" cy="952500"/>
          </a:xfrm>
          <a:prstGeom prst="rect">
            <a:avLst/>
          </a:prstGeom>
        </p:spPr>
        <p:txBody>
          <a:bodyPr/>
          <a:lstStyle>
            <a:lvl1pPr marL="0" indent="0" algn="ctr">
              <a:buNone/>
              <a:defRPr sz="2100"/>
            </a:lvl1pPr>
          </a:lstStyle>
          <a:p>
            <a:r>
              <a:rPr lang="en-US"/>
              <a:t>To add background photo, right-click slide and select “Format Background” &gt; “Picture or texture fill” &gt; “Insert picture from File” &gt; select desired photo. Delete this text box before finishing slide.</a:t>
            </a:r>
          </a:p>
        </p:txBody>
      </p:sp>
      <p:pic>
        <p:nvPicPr>
          <p:cNvPr id="6" name="Picture 5">
            <a:extLst>
              <a:ext uri="{FF2B5EF4-FFF2-40B4-BE49-F238E27FC236}">
                <a16:creationId xmlns:a16="http://schemas.microsoft.com/office/drawing/2014/main" id="{04B06FA6-4D96-034D-91FD-0E20E7DA5C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3596" y="4785010"/>
            <a:ext cx="2422733" cy="1454905"/>
          </a:xfrm>
          <a:prstGeom prst="rect">
            <a:avLst/>
          </a:prstGeom>
        </p:spPr>
      </p:pic>
    </p:spTree>
    <p:extLst>
      <p:ext uri="{BB962C8B-B14F-4D97-AF65-F5344CB8AC3E}">
        <p14:creationId xmlns:p14="http://schemas.microsoft.com/office/powerpoint/2010/main" val="7807804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2CCBA5-B194-E04F-983B-8B0ABA5BC0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475740"/>
            <a:ext cx="12192000" cy="3397250"/>
          </a:xfrm>
          <a:prstGeom prst="rect">
            <a:avLst/>
          </a:prstGeom>
        </p:spPr>
      </p:pic>
      <p:sp>
        <p:nvSpPr>
          <p:cNvPr id="2" name="Title 1">
            <a:extLst>
              <a:ext uri="{FF2B5EF4-FFF2-40B4-BE49-F238E27FC236}">
                <a16:creationId xmlns:a16="http://schemas.microsoft.com/office/drawing/2014/main" id="{95B430E5-C1BB-AB4C-9208-4782B1C6954D}"/>
              </a:ext>
            </a:extLst>
          </p:cNvPr>
          <p:cNvSpPr>
            <a:spLocks noGrp="1"/>
          </p:cNvSpPr>
          <p:nvPr>
            <p:ph type="title" hasCustomPrompt="1"/>
          </p:nvPr>
        </p:nvSpPr>
        <p:spPr>
          <a:xfrm>
            <a:off x="7139837" y="5235880"/>
            <a:ext cx="4577219" cy="933216"/>
          </a:xfrm>
          <a:prstGeom prst="rect">
            <a:avLst/>
          </a:prstGeom>
        </p:spPr>
        <p:txBody>
          <a:bodyPr/>
          <a:lstStyle>
            <a:lvl1pPr algn="r">
              <a:defRPr sz="5400">
                <a:solidFill>
                  <a:schemeClr val="tx2"/>
                </a:solidFill>
              </a:defRPr>
            </a:lvl1pPr>
          </a:lstStyle>
          <a:p>
            <a:r>
              <a:rPr lang="en-US"/>
              <a:t>Thank you</a:t>
            </a:r>
          </a:p>
        </p:txBody>
      </p:sp>
      <p:sp>
        <p:nvSpPr>
          <p:cNvPr id="10" name="Text Placeholder 9">
            <a:extLst>
              <a:ext uri="{FF2B5EF4-FFF2-40B4-BE49-F238E27FC236}">
                <a16:creationId xmlns:a16="http://schemas.microsoft.com/office/drawing/2014/main" id="{D6AD3F12-48BD-EA43-AFF7-1FEF3306FCA0}"/>
              </a:ext>
            </a:extLst>
          </p:cNvPr>
          <p:cNvSpPr>
            <a:spLocks noGrp="1"/>
          </p:cNvSpPr>
          <p:nvPr>
            <p:ph type="body" sz="quarter" idx="10" hasCustomPrompt="1"/>
          </p:nvPr>
        </p:nvSpPr>
        <p:spPr>
          <a:xfrm>
            <a:off x="1467537" y="1144435"/>
            <a:ext cx="9256929" cy="952500"/>
          </a:xfrm>
          <a:prstGeom prst="rect">
            <a:avLst/>
          </a:prstGeom>
        </p:spPr>
        <p:txBody>
          <a:bodyPr/>
          <a:lstStyle>
            <a:lvl1pPr marL="0" indent="0" algn="ctr">
              <a:buNone/>
              <a:defRPr sz="2100"/>
            </a:lvl1pPr>
          </a:lstStyle>
          <a:p>
            <a:r>
              <a:rPr lang="en-US"/>
              <a:t>To add background photo, right-click slide and select “Format Background” &gt; “Picture or texture fill” &gt; “Insert picture from File” &gt; select desired photo. Delete this text box before finishing slide.</a:t>
            </a:r>
          </a:p>
        </p:txBody>
      </p:sp>
      <p:pic>
        <p:nvPicPr>
          <p:cNvPr id="6" name="Picture 5">
            <a:extLst>
              <a:ext uri="{FF2B5EF4-FFF2-40B4-BE49-F238E27FC236}">
                <a16:creationId xmlns:a16="http://schemas.microsoft.com/office/drawing/2014/main" id="{04B06FA6-4D96-034D-91FD-0E20E7DA5C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3596" y="4785010"/>
            <a:ext cx="2422733" cy="1454905"/>
          </a:xfrm>
          <a:prstGeom prst="rect">
            <a:avLst/>
          </a:prstGeom>
        </p:spPr>
      </p:pic>
    </p:spTree>
    <p:extLst>
      <p:ext uri="{BB962C8B-B14F-4D97-AF65-F5344CB8AC3E}">
        <p14:creationId xmlns:p14="http://schemas.microsoft.com/office/powerpoint/2010/main" val="39567919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2CCBA5-B194-E04F-983B-8B0ABA5BC0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475740"/>
            <a:ext cx="12192000" cy="3397250"/>
          </a:xfrm>
          <a:prstGeom prst="rect">
            <a:avLst/>
          </a:prstGeom>
        </p:spPr>
      </p:pic>
      <p:sp>
        <p:nvSpPr>
          <p:cNvPr id="2" name="Title 1">
            <a:extLst>
              <a:ext uri="{FF2B5EF4-FFF2-40B4-BE49-F238E27FC236}">
                <a16:creationId xmlns:a16="http://schemas.microsoft.com/office/drawing/2014/main" id="{95B430E5-C1BB-AB4C-9208-4782B1C6954D}"/>
              </a:ext>
            </a:extLst>
          </p:cNvPr>
          <p:cNvSpPr>
            <a:spLocks noGrp="1"/>
          </p:cNvSpPr>
          <p:nvPr>
            <p:ph type="title" hasCustomPrompt="1"/>
          </p:nvPr>
        </p:nvSpPr>
        <p:spPr>
          <a:xfrm>
            <a:off x="7139837" y="5235880"/>
            <a:ext cx="4577219" cy="933216"/>
          </a:xfrm>
          <a:prstGeom prst="rect">
            <a:avLst/>
          </a:prstGeom>
        </p:spPr>
        <p:txBody>
          <a:bodyPr/>
          <a:lstStyle>
            <a:lvl1pPr algn="r">
              <a:defRPr sz="5400">
                <a:solidFill>
                  <a:schemeClr val="accent1"/>
                </a:solidFill>
              </a:defRPr>
            </a:lvl1pPr>
          </a:lstStyle>
          <a:p>
            <a:r>
              <a:rPr lang="en-US"/>
              <a:t>Thank you</a:t>
            </a:r>
          </a:p>
        </p:txBody>
      </p:sp>
      <p:sp>
        <p:nvSpPr>
          <p:cNvPr id="10" name="Text Placeholder 9">
            <a:extLst>
              <a:ext uri="{FF2B5EF4-FFF2-40B4-BE49-F238E27FC236}">
                <a16:creationId xmlns:a16="http://schemas.microsoft.com/office/drawing/2014/main" id="{D6AD3F12-48BD-EA43-AFF7-1FEF3306FCA0}"/>
              </a:ext>
            </a:extLst>
          </p:cNvPr>
          <p:cNvSpPr>
            <a:spLocks noGrp="1"/>
          </p:cNvSpPr>
          <p:nvPr>
            <p:ph type="body" sz="quarter" idx="10" hasCustomPrompt="1"/>
          </p:nvPr>
        </p:nvSpPr>
        <p:spPr>
          <a:xfrm>
            <a:off x="1467537" y="1144435"/>
            <a:ext cx="9256929" cy="952500"/>
          </a:xfrm>
          <a:prstGeom prst="rect">
            <a:avLst/>
          </a:prstGeom>
        </p:spPr>
        <p:txBody>
          <a:bodyPr/>
          <a:lstStyle>
            <a:lvl1pPr marL="0" indent="0" algn="ctr">
              <a:buNone/>
              <a:defRPr sz="2100"/>
            </a:lvl1pPr>
          </a:lstStyle>
          <a:p>
            <a:r>
              <a:rPr lang="en-US"/>
              <a:t>To add background photo, right-click slide and select “Format Background” &gt; “Picture or texture fill” &gt; “Insert picture from File” &gt; select desired photo. Delete this text box before finishing slide.</a:t>
            </a:r>
          </a:p>
        </p:txBody>
      </p:sp>
      <p:pic>
        <p:nvPicPr>
          <p:cNvPr id="6" name="Picture 5">
            <a:extLst>
              <a:ext uri="{FF2B5EF4-FFF2-40B4-BE49-F238E27FC236}">
                <a16:creationId xmlns:a16="http://schemas.microsoft.com/office/drawing/2014/main" id="{04B06FA6-4D96-034D-91FD-0E20E7DA5C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3596" y="4785010"/>
            <a:ext cx="2422733" cy="1454905"/>
          </a:xfrm>
          <a:prstGeom prst="rect">
            <a:avLst/>
          </a:prstGeom>
        </p:spPr>
      </p:pic>
    </p:spTree>
    <p:extLst>
      <p:ext uri="{BB962C8B-B14F-4D97-AF65-F5344CB8AC3E}">
        <p14:creationId xmlns:p14="http://schemas.microsoft.com/office/powerpoint/2010/main" val="735191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Card_Cream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6" y="-216816"/>
            <a:ext cx="184731" cy="369332"/>
          </a:xfrm>
          <a:prstGeom prst="rect">
            <a:avLst/>
          </a:prstGeom>
          <a:noFill/>
        </p:spPr>
        <p:txBody>
          <a:bodyPr wrap="none" rtlCol="0">
            <a:spAutoFit/>
          </a:bodyPr>
          <a:lstStyle/>
          <a:p>
            <a:endParaRPr lang="en-US" sz="1800"/>
          </a:p>
        </p:txBody>
      </p:sp>
      <p:sp>
        <p:nvSpPr>
          <p:cNvPr id="6" name="Title Placeholder 6">
            <a:extLst>
              <a:ext uri="{FF2B5EF4-FFF2-40B4-BE49-F238E27FC236}">
                <a16:creationId xmlns:a16="http://schemas.microsoft.com/office/drawing/2014/main" id="{27D07A1A-2346-1144-ADCC-DAB0925D6BDE}"/>
              </a:ext>
            </a:extLst>
          </p:cNvPr>
          <p:cNvSpPr>
            <a:spLocks noGrp="1"/>
          </p:cNvSpPr>
          <p:nvPr>
            <p:ph type="title"/>
          </p:nvPr>
        </p:nvSpPr>
        <p:spPr>
          <a:xfrm>
            <a:off x="838200" y="3722649"/>
            <a:ext cx="10515600" cy="865421"/>
          </a:xfrm>
          <a:prstGeom prst="rect">
            <a:avLst/>
          </a:prstGeom>
        </p:spPr>
        <p:txBody>
          <a:bodyPr vert="horz" lIns="91440" tIns="45720" rIns="91440" bIns="45720" rtlCol="0" anchor="ctr">
            <a:normAutofit/>
          </a:bodyPr>
          <a:lstStyle>
            <a:lvl1pPr>
              <a:defRPr>
                <a:solidFill>
                  <a:schemeClr val="accent1"/>
                </a:solidFill>
              </a:defRPr>
            </a:lvl1pPr>
          </a:lstStyle>
          <a:p>
            <a:r>
              <a:rPr lang="en-US"/>
              <a:t>Click to edit title</a:t>
            </a:r>
          </a:p>
        </p:txBody>
      </p:sp>
      <p:sp>
        <p:nvSpPr>
          <p:cNvPr id="5" name="Text Placeholder 4">
            <a:extLst>
              <a:ext uri="{FF2B5EF4-FFF2-40B4-BE49-F238E27FC236}">
                <a16:creationId xmlns:a16="http://schemas.microsoft.com/office/drawing/2014/main" id="{E4F1D247-DBA8-464B-9FEB-48DE85551528}"/>
              </a:ext>
            </a:extLst>
          </p:cNvPr>
          <p:cNvSpPr>
            <a:spLocks noGrp="1"/>
          </p:cNvSpPr>
          <p:nvPr>
            <p:ph type="body" sz="quarter" idx="10" hasCustomPrompt="1"/>
          </p:nvPr>
        </p:nvSpPr>
        <p:spPr>
          <a:xfrm>
            <a:off x="838200" y="4588070"/>
            <a:ext cx="10515600" cy="690562"/>
          </a:xfrm>
          <a:prstGeom prst="rect">
            <a:avLst/>
          </a:prstGeom>
        </p:spPr>
        <p:txBody>
          <a:bodyPr/>
          <a:lstStyle>
            <a:lvl1pPr marL="0" indent="0" algn="ctr">
              <a:buFontTx/>
              <a:buNone/>
              <a:defRPr>
                <a:solidFill>
                  <a:schemeClr val="tx2"/>
                </a:solidFill>
              </a:defRPr>
            </a:lvl1pPr>
          </a:lstStyle>
          <a:p>
            <a:pPr lvl="0"/>
            <a:r>
              <a:rPr lang="en-US"/>
              <a:t>Click to edit subtitle (21pt min. font size)</a:t>
            </a:r>
          </a:p>
        </p:txBody>
      </p:sp>
      <p:sp>
        <p:nvSpPr>
          <p:cNvPr id="12" name="Text Placeholder 4">
            <a:extLst>
              <a:ext uri="{FF2B5EF4-FFF2-40B4-BE49-F238E27FC236}">
                <a16:creationId xmlns:a16="http://schemas.microsoft.com/office/drawing/2014/main" id="{DC65965E-DDD6-2C47-855E-E80071375645}"/>
              </a:ext>
            </a:extLst>
          </p:cNvPr>
          <p:cNvSpPr>
            <a:spLocks noGrp="1"/>
          </p:cNvSpPr>
          <p:nvPr>
            <p:ph type="body" sz="quarter" idx="11" hasCustomPrompt="1"/>
          </p:nvPr>
        </p:nvSpPr>
        <p:spPr>
          <a:xfrm>
            <a:off x="838200" y="5701553"/>
            <a:ext cx="10515600" cy="592376"/>
          </a:xfrm>
          <a:prstGeom prst="rect">
            <a:avLst/>
          </a:prstGeom>
        </p:spPr>
        <p:txBody>
          <a:bodyPr/>
          <a:lstStyle>
            <a:lvl1pPr marL="0" indent="0" algn="ctr">
              <a:buFontTx/>
              <a:buNone/>
              <a:defRPr sz="2100" baseline="0">
                <a:solidFill>
                  <a:schemeClr val="accent3"/>
                </a:solidFill>
              </a:defRPr>
            </a:lvl1pPr>
          </a:lstStyle>
          <a:p>
            <a:pPr lvl="0"/>
            <a:r>
              <a:rPr lang="en-US"/>
              <a:t>Click to edit subtitle (21pt min. font size)</a:t>
            </a:r>
          </a:p>
        </p:txBody>
      </p:sp>
      <p:pic>
        <p:nvPicPr>
          <p:cNvPr id="7" name="Picture 6">
            <a:extLst>
              <a:ext uri="{FF2B5EF4-FFF2-40B4-BE49-F238E27FC236}">
                <a16:creationId xmlns:a16="http://schemas.microsoft.com/office/drawing/2014/main" id="{529B47F7-01F4-B745-83D7-B22AA0CE478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47499" y="1728657"/>
            <a:ext cx="2422731" cy="1454904"/>
          </a:xfrm>
          <a:prstGeom prst="rect">
            <a:avLst/>
          </a:prstGeom>
        </p:spPr>
      </p:pic>
    </p:spTree>
    <p:extLst>
      <p:ext uri="{BB962C8B-B14F-4D97-AF65-F5344CB8AC3E}">
        <p14:creationId xmlns:p14="http://schemas.microsoft.com/office/powerpoint/2010/main" val="12609449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Card_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6" y="-216816"/>
            <a:ext cx="184731" cy="369332"/>
          </a:xfrm>
          <a:prstGeom prst="rect">
            <a:avLst/>
          </a:prstGeom>
          <a:noFill/>
        </p:spPr>
        <p:txBody>
          <a:bodyPr wrap="none" rtlCol="0">
            <a:spAutoFit/>
          </a:bodyPr>
          <a:lstStyle/>
          <a:p>
            <a:endParaRPr lang="en-US" sz="1800"/>
          </a:p>
        </p:txBody>
      </p:sp>
      <p:sp>
        <p:nvSpPr>
          <p:cNvPr id="6" name="Title Placeholder 6">
            <a:extLst>
              <a:ext uri="{FF2B5EF4-FFF2-40B4-BE49-F238E27FC236}">
                <a16:creationId xmlns:a16="http://schemas.microsoft.com/office/drawing/2014/main" id="{27D07A1A-2346-1144-ADCC-DAB0925D6BDE}"/>
              </a:ext>
            </a:extLst>
          </p:cNvPr>
          <p:cNvSpPr>
            <a:spLocks noGrp="1"/>
          </p:cNvSpPr>
          <p:nvPr>
            <p:ph type="title"/>
          </p:nvPr>
        </p:nvSpPr>
        <p:spPr>
          <a:xfrm>
            <a:off x="838200" y="2585226"/>
            <a:ext cx="10515600" cy="865421"/>
          </a:xfrm>
          <a:prstGeom prst="rect">
            <a:avLst/>
          </a:prstGeom>
        </p:spPr>
        <p:txBody>
          <a:bodyPr vert="horz" lIns="91440" tIns="45720" rIns="91440" bIns="45720" rtlCol="0" anchor="ctr">
            <a:normAutofit/>
          </a:bodyPr>
          <a:lstStyle/>
          <a:p>
            <a:r>
              <a:rPr lang="en-US"/>
              <a:t>Click to edit title</a:t>
            </a:r>
          </a:p>
        </p:txBody>
      </p:sp>
      <p:sp>
        <p:nvSpPr>
          <p:cNvPr id="5" name="Text Placeholder 4">
            <a:extLst>
              <a:ext uri="{FF2B5EF4-FFF2-40B4-BE49-F238E27FC236}">
                <a16:creationId xmlns:a16="http://schemas.microsoft.com/office/drawing/2014/main" id="{E4F1D247-DBA8-464B-9FEB-48DE85551528}"/>
              </a:ext>
            </a:extLst>
          </p:cNvPr>
          <p:cNvSpPr>
            <a:spLocks noGrp="1"/>
          </p:cNvSpPr>
          <p:nvPr>
            <p:ph type="body" sz="quarter" idx="10" hasCustomPrompt="1"/>
          </p:nvPr>
        </p:nvSpPr>
        <p:spPr>
          <a:xfrm>
            <a:off x="838200" y="3450645"/>
            <a:ext cx="10515600" cy="690562"/>
          </a:xfrm>
          <a:prstGeom prst="rect">
            <a:avLst/>
          </a:prstGeom>
        </p:spPr>
        <p:txBody>
          <a:bodyPr/>
          <a:lstStyle>
            <a:lvl1pPr marL="0" indent="0" algn="ctr">
              <a:buFontTx/>
              <a:buNone/>
              <a:defRPr>
                <a:solidFill>
                  <a:schemeClr val="bg1"/>
                </a:solidFill>
              </a:defRPr>
            </a:lvl1pPr>
          </a:lstStyle>
          <a:p>
            <a:pPr lvl="0"/>
            <a:r>
              <a:rPr lang="en-US"/>
              <a:t>Click to edit subtitle (21pt min. font size)</a:t>
            </a:r>
          </a:p>
        </p:txBody>
      </p:sp>
      <p:sp>
        <p:nvSpPr>
          <p:cNvPr id="12" name="Text Placeholder 4">
            <a:extLst>
              <a:ext uri="{FF2B5EF4-FFF2-40B4-BE49-F238E27FC236}">
                <a16:creationId xmlns:a16="http://schemas.microsoft.com/office/drawing/2014/main" id="{DC65965E-DDD6-2C47-855E-E80071375645}"/>
              </a:ext>
            </a:extLst>
          </p:cNvPr>
          <p:cNvSpPr>
            <a:spLocks noGrp="1"/>
          </p:cNvSpPr>
          <p:nvPr>
            <p:ph type="body" sz="quarter" idx="11" hasCustomPrompt="1"/>
          </p:nvPr>
        </p:nvSpPr>
        <p:spPr>
          <a:xfrm>
            <a:off x="838200" y="4564128"/>
            <a:ext cx="10515600" cy="592376"/>
          </a:xfrm>
          <a:prstGeom prst="rect">
            <a:avLst/>
          </a:prstGeom>
        </p:spPr>
        <p:txBody>
          <a:bodyPr/>
          <a:lstStyle>
            <a:lvl1pPr marL="0" indent="0" algn="ctr">
              <a:buFontTx/>
              <a:buNone/>
              <a:defRPr sz="2100" baseline="0">
                <a:solidFill>
                  <a:schemeClr val="accent3"/>
                </a:solidFill>
              </a:defRPr>
            </a:lvl1pPr>
          </a:lstStyle>
          <a:p>
            <a:pPr lvl="0"/>
            <a:r>
              <a:rPr lang="en-US"/>
              <a:t>Click to edit subtitle (21pt min. font size)</a:t>
            </a:r>
          </a:p>
        </p:txBody>
      </p:sp>
      <p:pic>
        <p:nvPicPr>
          <p:cNvPr id="13" name="Picture 12">
            <a:extLst>
              <a:ext uri="{FF2B5EF4-FFF2-40B4-BE49-F238E27FC236}">
                <a16:creationId xmlns:a16="http://schemas.microsoft.com/office/drawing/2014/main" id="{4C0397A8-5753-054B-9759-D49FFC8040A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2957" y="5701555"/>
            <a:ext cx="1234668" cy="741445"/>
          </a:xfrm>
          <a:prstGeom prst="rect">
            <a:avLst/>
          </a:prstGeom>
        </p:spPr>
      </p:pic>
    </p:spTree>
    <p:extLst>
      <p:ext uri="{BB962C8B-B14F-4D97-AF65-F5344CB8AC3E}">
        <p14:creationId xmlns:p14="http://schemas.microsoft.com/office/powerpoint/2010/main" val="12953971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Just Copy - White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CC469-1B4A-3E4F-A1FF-B3692E5FFAFF}"/>
              </a:ext>
            </a:extLst>
          </p:cNvPr>
          <p:cNvSpPr>
            <a:spLocks noGrp="1"/>
          </p:cNvSpPr>
          <p:nvPr>
            <p:ph type="title" hasCustomPrompt="1"/>
          </p:nvPr>
        </p:nvSpPr>
        <p:spPr>
          <a:xfrm>
            <a:off x="609599" y="365125"/>
            <a:ext cx="10951675" cy="1325563"/>
          </a:xfrm>
        </p:spPr>
        <p:txBody>
          <a:bodyPr anchor="b" anchorCtr="0"/>
          <a:lstStyle/>
          <a:p>
            <a:r>
              <a:rPr lang="en-US"/>
              <a:t>Click to add title</a:t>
            </a:r>
          </a:p>
        </p:txBody>
      </p:sp>
      <p:sp>
        <p:nvSpPr>
          <p:cNvPr id="3" name="Footer Placeholder 2">
            <a:extLst>
              <a:ext uri="{FF2B5EF4-FFF2-40B4-BE49-F238E27FC236}">
                <a16:creationId xmlns:a16="http://schemas.microsoft.com/office/drawing/2014/main" id="{7ACFDCA7-5EB4-6B4B-8A97-21C39086CA71}"/>
              </a:ext>
            </a:extLst>
          </p:cNvPr>
          <p:cNvSpPr>
            <a:spLocks noGrp="1"/>
          </p:cNvSpPr>
          <p:nvPr>
            <p:ph type="ftr" sz="quarter" idx="10"/>
          </p:nvPr>
        </p:nvSpPr>
        <p:spPr>
          <a:xfrm>
            <a:off x="6664903" y="6356350"/>
            <a:ext cx="4114800" cy="365125"/>
          </a:xfrm>
        </p:spPr>
        <p:txBody>
          <a:bodyPr/>
          <a:lstStyle/>
          <a:p>
            <a:r>
              <a:rPr lang="en-US"/>
              <a:t>SH Board Meeting - February 14, 2023</a:t>
            </a:r>
          </a:p>
        </p:txBody>
      </p:sp>
      <p:sp>
        <p:nvSpPr>
          <p:cNvPr id="4" name="Slide Number Placeholder 3">
            <a:extLst>
              <a:ext uri="{FF2B5EF4-FFF2-40B4-BE49-F238E27FC236}">
                <a16:creationId xmlns:a16="http://schemas.microsoft.com/office/drawing/2014/main" id="{31A1880C-A743-404F-BFDD-0A1235F3C8DA}"/>
              </a:ext>
            </a:extLst>
          </p:cNvPr>
          <p:cNvSpPr>
            <a:spLocks noGrp="1"/>
          </p:cNvSpPr>
          <p:nvPr>
            <p:ph type="sldNum" sz="quarter" idx="11"/>
          </p:nvPr>
        </p:nvSpPr>
        <p:spPr/>
        <p:txBody>
          <a:bodyPr/>
          <a:lstStyle/>
          <a:p>
            <a:fld id="{6B79D34E-AA3A-DB45-98BC-5E033EE47F71}" type="slidenum">
              <a:rPr lang="en-US" smtClean="0"/>
              <a:t>‹#›</a:t>
            </a:fld>
            <a:endParaRPr lang="en-US"/>
          </a:p>
        </p:txBody>
      </p:sp>
      <p:sp>
        <p:nvSpPr>
          <p:cNvPr id="8" name="Text Placeholder 8">
            <a:extLst>
              <a:ext uri="{FF2B5EF4-FFF2-40B4-BE49-F238E27FC236}">
                <a16:creationId xmlns:a16="http://schemas.microsoft.com/office/drawing/2014/main" id="{284CE635-9D40-6041-91AD-FD982329A9C6}"/>
              </a:ext>
            </a:extLst>
          </p:cNvPr>
          <p:cNvSpPr>
            <a:spLocks noGrp="1"/>
          </p:cNvSpPr>
          <p:nvPr>
            <p:ph type="body" sz="quarter" idx="18" hasCustomPrompt="1"/>
          </p:nvPr>
        </p:nvSpPr>
        <p:spPr>
          <a:xfrm>
            <a:off x="609599" y="1994282"/>
            <a:ext cx="10951675" cy="4062486"/>
          </a:xfrm>
          <a:prstGeom prst="rect">
            <a:avLst/>
          </a:prstGeom>
        </p:spPr>
        <p:txBody>
          <a:bodyPr/>
          <a:lstStyle>
            <a:lvl1pPr marL="0" indent="0">
              <a:spcAft>
                <a:spcPts val="600"/>
              </a:spcAft>
              <a:buClr>
                <a:schemeClr val="accent1"/>
              </a:buClr>
              <a:buSzPct val="80000"/>
              <a:buNone/>
              <a:defRPr sz="3600" b="0" i="0" baseline="0">
                <a:solidFill>
                  <a:schemeClr val="bg2">
                    <a:lumMod val="25000"/>
                  </a:schemeClr>
                </a:solidFill>
              </a:defRPr>
            </a:lvl1pPr>
            <a:lvl2pPr>
              <a:spcAft>
                <a:spcPts val="600"/>
              </a:spcAft>
              <a:buClr>
                <a:schemeClr val="accent1"/>
              </a:buClr>
              <a:buSzPct val="80000"/>
              <a:defRPr sz="3600" baseline="0">
                <a:solidFill>
                  <a:schemeClr val="bg2">
                    <a:lumMod val="25000"/>
                  </a:schemeClr>
                </a:solidFill>
              </a:defRPr>
            </a:lvl2pPr>
            <a:lvl3pPr>
              <a:spcAft>
                <a:spcPts val="600"/>
              </a:spcAft>
              <a:buClr>
                <a:schemeClr val="accent1"/>
              </a:buClr>
              <a:buSzPct val="80000"/>
              <a:defRPr sz="3600" baseline="0">
                <a:solidFill>
                  <a:schemeClr val="bg2">
                    <a:lumMod val="25000"/>
                  </a:schemeClr>
                </a:solidFill>
              </a:defRPr>
            </a:lvl3pPr>
            <a:lvl4pPr>
              <a:spcAft>
                <a:spcPts val="600"/>
              </a:spcAft>
              <a:buClr>
                <a:schemeClr val="accent1"/>
              </a:buClr>
              <a:buSzPct val="80000"/>
              <a:defRPr sz="1600" baseline="0">
                <a:solidFill>
                  <a:schemeClr val="bg2">
                    <a:lumMod val="25000"/>
                  </a:schemeClr>
                </a:solidFill>
              </a:defRPr>
            </a:lvl4pPr>
            <a:lvl5pPr>
              <a:spcAft>
                <a:spcPts val="600"/>
              </a:spcAft>
              <a:buClr>
                <a:schemeClr val="accent1"/>
              </a:buClr>
              <a:buSzPct val="80000"/>
              <a:defRPr sz="1600" baseline="0">
                <a:solidFill>
                  <a:schemeClr val="bg2">
                    <a:lumMod val="25000"/>
                  </a:schemeClr>
                </a:solidFill>
              </a:defRPr>
            </a:lvl5pPr>
          </a:lstStyle>
          <a:p>
            <a:pPr lvl="0"/>
            <a:r>
              <a:rPr lang="en-US"/>
              <a:t>Click to add text </a:t>
            </a:r>
          </a:p>
          <a:p>
            <a:pPr lvl="1"/>
            <a:r>
              <a:rPr lang="en-US"/>
              <a:t>Second level</a:t>
            </a:r>
          </a:p>
          <a:p>
            <a:pPr lvl="2"/>
            <a:r>
              <a:rPr lang="en-US"/>
              <a:t>Third level</a:t>
            </a:r>
          </a:p>
        </p:txBody>
      </p:sp>
    </p:spTree>
    <p:extLst>
      <p:ext uri="{BB962C8B-B14F-4D97-AF65-F5344CB8AC3E}">
        <p14:creationId xmlns:p14="http://schemas.microsoft.com/office/powerpoint/2010/main" val="2668735308"/>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hankYou_DarkGreen">
    <p:spTree>
      <p:nvGrpSpPr>
        <p:cNvPr id="1" name=""/>
        <p:cNvGrpSpPr/>
        <p:nvPr/>
      </p:nvGrpSpPr>
      <p:grpSpPr>
        <a:xfrm>
          <a:off x="0" y="0"/>
          <a:ext cx="0" cy="0"/>
          <a:chOff x="0" y="0"/>
          <a:chExt cx="0" cy="0"/>
        </a:xfrm>
      </p:grpSpPr>
      <p:pic>
        <p:nvPicPr>
          <p:cNvPr id="5" name="Picture 4" descr="A picture containing graphics&#10;&#10;Description automatically generated">
            <a:extLst>
              <a:ext uri="{FF2B5EF4-FFF2-40B4-BE49-F238E27FC236}">
                <a16:creationId xmlns:a16="http://schemas.microsoft.com/office/drawing/2014/main" id="{40640204-039B-BE0C-72BF-2E10CA1F37BD}"/>
              </a:ext>
            </a:extLst>
          </p:cNvPr>
          <p:cNvPicPr>
            <a:picLocks noChangeAspect="1"/>
          </p:cNvPicPr>
          <p:nvPr/>
        </p:nvPicPr>
        <p:blipFill>
          <a:blip r:embed="rId2"/>
          <a:stretch>
            <a:fillRect/>
          </a:stretch>
        </p:blipFill>
        <p:spPr>
          <a:xfrm>
            <a:off x="0" y="3483161"/>
            <a:ext cx="12192000" cy="3395159"/>
          </a:xfrm>
          <a:prstGeom prst="rect">
            <a:avLst/>
          </a:prstGeom>
        </p:spPr>
      </p:pic>
      <p:sp>
        <p:nvSpPr>
          <p:cNvPr id="10" name="Text Placeholder 9">
            <a:extLst>
              <a:ext uri="{FF2B5EF4-FFF2-40B4-BE49-F238E27FC236}">
                <a16:creationId xmlns:a16="http://schemas.microsoft.com/office/drawing/2014/main" id="{D6AD3F12-48BD-EA43-AFF7-1FEF3306FCA0}"/>
              </a:ext>
            </a:extLst>
          </p:cNvPr>
          <p:cNvSpPr>
            <a:spLocks noGrp="1"/>
          </p:cNvSpPr>
          <p:nvPr>
            <p:ph type="body" sz="quarter" idx="10" hasCustomPrompt="1"/>
          </p:nvPr>
        </p:nvSpPr>
        <p:spPr>
          <a:xfrm>
            <a:off x="1467535" y="1144434"/>
            <a:ext cx="9256929" cy="1206879"/>
          </a:xfrm>
          <a:prstGeom prst="rect">
            <a:avLst/>
          </a:prstGeom>
        </p:spPr>
        <p:txBody>
          <a:bodyPr/>
          <a:lstStyle>
            <a:lvl1pPr marL="0" indent="0" algn="ctr">
              <a:buNone/>
              <a:defRPr sz="2100" baseline="0">
                <a:solidFill>
                  <a:schemeClr val="tx1">
                    <a:lumMod val="50000"/>
                    <a:lumOff val="50000"/>
                  </a:schemeClr>
                </a:solidFill>
              </a:defRPr>
            </a:lvl1pPr>
          </a:lstStyle>
          <a:p>
            <a:r>
              <a:rPr lang="en-US">
                <a:solidFill>
                  <a:schemeClr val="tx1">
                    <a:lumMod val="50000"/>
                    <a:lumOff val="50000"/>
                  </a:schemeClr>
                </a:solidFill>
              </a:rPr>
              <a:t>To edit photo in this shape, right-click slide and select “Format Background” &gt; “Picture or texture fill” &gt; “Insert picture from File” &gt; select desired photo. Use the “</a:t>
            </a:r>
            <a:r>
              <a:rPr lang="en-US" b="1">
                <a:solidFill>
                  <a:schemeClr val="tx1">
                    <a:lumMod val="50000"/>
                    <a:lumOff val="50000"/>
                  </a:schemeClr>
                </a:solidFill>
              </a:rPr>
              <a:t>Offset” settings </a:t>
            </a:r>
            <a:r>
              <a:rPr lang="en-US">
                <a:solidFill>
                  <a:schemeClr val="tx1">
                    <a:lumMod val="50000"/>
                    <a:lumOff val="50000"/>
                  </a:schemeClr>
                </a:solidFill>
              </a:rPr>
              <a:t>to adjust the position of the picture. Delete this textbox before finishing slide.</a:t>
            </a:r>
          </a:p>
        </p:txBody>
      </p:sp>
      <p:sp>
        <p:nvSpPr>
          <p:cNvPr id="3" name="TextBox 2">
            <a:extLst>
              <a:ext uri="{FF2B5EF4-FFF2-40B4-BE49-F238E27FC236}">
                <a16:creationId xmlns:a16="http://schemas.microsoft.com/office/drawing/2014/main" id="{4B7B94CC-4272-CCD6-05E9-C4EF24313723}"/>
              </a:ext>
            </a:extLst>
          </p:cNvPr>
          <p:cNvSpPr txBox="1"/>
          <p:nvPr/>
        </p:nvSpPr>
        <p:spPr>
          <a:xfrm>
            <a:off x="7546694" y="5174365"/>
            <a:ext cx="4170361" cy="923330"/>
          </a:xfrm>
          <a:prstGeom prst="rect">
            <a:avLst/>
          </a:prstGeom>
          <a:noFill/>
        </p:spPr>
        <p:txBody>
          <a:bodyPr wrap="square" rtlCol="0">
            <a:spAutoFit/>
          </a:bodyPr>
          <a:lstStyle/>
          <a:p>
            <a:pPr lvl="0" algn="r"/>
            <a:r>
              <a:rPr lang="en-US" sz="5400" b="1" i="0" baseline="0">
                <a:solidFill>
                  <a:schemeClr val="bg1"/>
                </a:solidFill>
              </a:rPr>
              <a:t>Thank you</a:t>
            </a:r>
          </a:p>
        </p:txBody>
      </p:sp>
      <p:pic>
        <p:nvPicPr>
          <p:cNvPr id="9" name="Picture 8" descr="A picture containing text, font, graphics, logo&#10;&#10;Description automatically generated">
            <a:extLst>
              <a:ext uri="{FF2B5EF4-FFF2-40B4-BE49-F238E27FC236}">
                <a16:creationId xmlns:a16="http://schemas.microsoft.com/office/drawing/2014/main" id="{6F46CCD6-6207-A481-29A5-6311B923C1D4}"/>
              </a:ext>
            </a:extLst>
          </p:cNvPr>
          <p:cNvPicPr>
            <a:picLocks noChangeAspect="1"/>
          </p:cNvPicPr>
          <p:nvPr/>
        </p:nvPicPr>
        <p:blipFill>
          <a:blip r:embed="rId3"/>
          <a:stretch>
            <a:fillRect/>
          </a:stretch>
        </p:blipFill>
        <p:spPr>
          <a:xfrm>
            <a:off x="563595" y="4785008"/>
            <a:ext cx="2422734" cy="1457580"/>
          </a:xfrm>
          <a:prstGeom prst="rect">
            <a:avLst/>
          </a:prstGeom>
        </p:spPr>
      </p:pic>
    </p:spTree>
    <p:extLst>
      <p:ext uri="{BB962C8B-B14F-4D97-AF65-F5344CB8AC3E}">
        <p14:creationId xmlns:p14="http://schemas.microsoft.com/office/powerpoint/2010/main" val="26988094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hankYou_Green">
    <p:spTree>
      <p:nvGrpSpPr>
        <p:cNvPr id="1" name=""/>
        <p:cNvGrpSpPr/>
        <p:nvPr/>
      </p:nvGrpSpPr>
      <p:grpSpPr>
        <a:xfrm>
          <a:off x="0" y="0"/>
          <a:ext cx="0" cy="0"/>
          <a:chOff x="0" y="0"/>
          <a:chExt cx="0" cy="0"/>
        </a:xfrm>
      </p:grpSpPr>
      <p:pic>
        <p:nvPicPr>
          <p:cNvPr id="11" name="Picture 10" descr="A picture containing green, graphics, flag&#10;&#10;Description automatically generated">
            <a:extLst>
              <a:ext uri="{FF2B5EF4-FFF2-40B4-BE49-F238E27FC236}">
                <a16:creationId xmlns:a16="http://schemas.microsoft.com/office/drawing/2014/main" id="{714E61EB-B5DD-A893-768B-8DF9CB283130}"/>
              </a:ext>
            </a:extLst>
          </p:cNvPr>
          <p:cNvPicPr>
            <a:picLocks noChangeAspect="1"/>
          </p:cNvPicPr>
          <p:nvPr/>
        </p:nvPicPr>
        <p:blipFill>
          <a:blip r:embed="rId2"/>
          <a:stretch>
            <a:fillRect/>
          </a:stretch>
        </p:blipFill>
        <p:spPr>
          <a:xfrm>
            <a:off x="0" y="3481071"/>
            <a:ext cx="12199504" cy="3397249"/>
          </a:xfrm>
          <a:prstGeom prst="rect">
            <a:avLst/>
          </a:prstGeom>
        </p:spPr>
      </p:pic>
      <p:sp>
        <p:nvSpPr>
          <p:cNvPr id="4" name="TextBox 3">
            <a:extLst>
              <a:ext uri="{FF2B5EF4-FFF2-40B4-BE49-F238E27FC236}">
                <a16:creationId xmlns:a16="http://schemas.microsoft.com/office/drawing/2014/main" id="{EA259F88-7B63-8EE2-92DB-A337A2B4A8D9}"/>
              </a:ext>
            </a:extLst>
          </p:cNvPr>
          <p:cNvSpPr txBox="1"/>
          <p:nvPr/>
        </p:nvSpPr>
        <p:spPr>
          <a:xfrm>
            <a:off x="7546694" y="5174365"/>
            <a:ext cx="4170361" cy="923330"/>
          </a:xfrm>
          <a:prstGeom prst="rect">
            <a:avLst/>
          </a:prstGeom>
          <a:noFill/>
        </p:spPr>
        <p:txBody>
          <a:bodyPr wrap="square" rtlCol="0">
            <a:spAutoFit/>
          </a:bodyPr>
          <a:lstStyle/>
          <a:p>
            <a:pPr lvl="0" algn="r"/>
            <a:r>
              <a:rPr lang="en-US" sz="5400" b="1" i="0" baseline="0">
                <a:solidFill>
                  <a:schemeClr val="bg1"/>
                </a:solidFill>
              </a:rPr>
              <a:t>Thank you</a:t>
            </a:r>
          </a:p>
        </p:txBody>
      </p:sp>
      <p:sp>
        <p:nvSpPr>
          <p:cNvPr id="5" name="Text Placeholder 9">
            <a:extLst>
              <a:ext uri="{FF2B5EF4-FFF2-40B4-BE49-F238E27FC236}">
                <a16:creationId xmlns:a16="http://schemas.microsoft.com/office/drawing/2014/main" id="{22024AB9-ECB6-C5EA-B2F1-BA8BE45E4A56}"/>
              </a:ext>
            </a:extLst>
          </p:cNvPr>
          <p:cNvSpPr>
            <a:spLocks noGrp="1"/>
          </p:cNvSpPr>
          <p:nvPr>
            <p:ph type="body" sz="quarter" idx="10" hasCustomPrompt="1"/>
          </p:nvPr>
        </p:nvSpPr>
        <p:spPr>
          <a:xfrm>
            <a:off x="1467535" y="1144434"/>
            <a:ext cx="9256929" cy="1206879"/>
          </a:xfrm>
          <a:prstGeom prst="rect">
            <a:avLst/>
          </a:prstGeom>
        </p:spPr>
        <p:txBody>
          <a:bodyPr/>
          <a:lstStyle>
            <a:lvl1pPr marL="0" indent="0" algn="ctr">
              <a:buNone/>
              <a:defRPr sz="2100" baseline="0">
                <a:solidFill>
                  <a:schemeClr val="tx1">
                    <a:lumMod val="50000"/>
                    <a:lumOff val="50000"/>
                  </a:schemeClr>
                </a:solidFill>
              </a:defRPr>
            </a:lvl1pPr>
          </a:lstStyle>
          <a:p>
            <a:r>
              <a:rPr lang="en-US">
                <a:solidFill>
                  <a:schemeClr val="tx1">
                    <a:lumMod val="50000"/>
                    <a:lumOff val="50000"/>
                  </a:schemeClr>
                </a:solidFill>
              </a:rPr>
              <a:t>To edit photo in this shape, right-click slide and select “Format Background” &gt; “Picture or texture fill” &gt; “Insert picture from File” &gt; select desired photo. Use the “</a:t>
            </a:r>
            <a:r>
              <a:rPr lang="en-US" b="1">
                <a:solidFill>
                  <a:schemeClr val="tx1">
                    <a:lumMod val="50000"/>
                    <a:lumOff val="50000"/>
                  </a:schemeClr>
                </a:solidFill>
              </a:rPr>
              <a:t>Offset” settings </a:t>
            </a:r>
            <a:r>
              <a:rPr lang="en-US">
                <a:solidFill>
                  <a:schemeClr val="tx1">
                    <a:lumMod val="50000"/>
                    <a:lumOff val="50000"/>
                  </a:schemeClr>
                </a:solidFill>
              </a:rPr>
              <a:t>to adjust the position of the picture. Delete this textbox before finishing slide.</a:t>
            </a:r>
          </a:p>
        </p:txBody>
      </p:sp>
      <p:pic>
        <p:nvPicPr>
          <p:cNvPr id="8" name="Picture 7" descr="A picture containing text, font, graphics, logo&#10;&#10;Description automatically generated">
            <a:extLst>
              <a:ext uri="{FF2B5EF4-FFF2-40B4-BE49-F238E27FC236}">
                <a16:creationId xmlns:a16="http://schemas.microsoft.com/office/drawing/2014/main" id="{3521C099-3772-0787-E276-59F8FA5D482F}"/>
              </a:ext>
            </a:extLst>
          </p:cNvPr>
          <p:cNvPicPr>
            <a:picLocks noChangeAspect="1"/>
          </p:cNvPicPr>
          <p:nvPr/>
        </p:nvPicPr>
        <p:blipFill>
          <a:blip r:embed="rId3"/>
          <a:stretch>
            <a:fillRect/>
          </a:stretch>
        </p:blipFill>
        <p:spPr>
          <a:xfrm>
            <a:off x="563595" y="4785008"/>
            <a:ext cx="2422734" cy="1457580"/>
          </a:xfrm>
          <a:prstGeom prst="rect">
            <a:avLst/>
          </a:prstGeom>
        </p:spPr>
      </p:pic>
    </p:spTree>
    <p:extLst>
      <p:ext uri="{BB962C8B-B14F-4D97-AF65-F5344CB8AC3E}">
        <p14:creationId xmlns:p14="http://schemas.microsoft.com/office/powerpoint/2010/main" val="10063727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hankYou_Cream">
    <p:spTree>
      <p:nvGrpSpPr>
        <p:cNvPr id="1" name=""/>
        <p:cNvGrpSpPr/>
        <p:nvPr/>
      </p:nvGrpSpPr>
      <p:grpSpPr>
        <a:xfrm>
          <a:off x="0" y="0"/>
          <a:ext cx="0" cy="0"/>
          <a:chOff x="0" y="0"/>
          <a:chExt cx="0" cy="0"/>
        </a:xfrm>
      </p:grpSpPr>
      <p:pic>
        <p:nvPicPr>
          <p:cNvPr id="11" name="Picture 10" descr="A picture containing white, black&#10;&#10;Description automatically generated">
            <a:extLst>
              <a:ext uri="{FF2B5EF4-FFF2-40B4-BE49-F238E27FC236}">
                <a16:creationId xmlns:a16="http://schemas.microsoft.com/office/drawing/2014/main" id="{6E3EBBDE-9F57-9B97-DD52-3CFEDFFE2571}"/>
              </a:ext>
            </a:extLst>
          </p:cNvPr>
          <p:cNvPicPr>
            <a:picLocks noChangeAspect="1"/>
          </p:cNvPicPr>
          <p:nvPr/>
        </p:nvPicPr>
        <p:blipFill>
          <a:blip r:embed="rId2"/>
          <a:stretch>
            <a:fillRect/>
          </a:stretch>
        </p:blipFill>
        <p:spPr>
          <a:xfrm>
            <a:off x="0" y="3481070"/>
            <a:ext cx="12199508" cy="3397250"/>
          </a:xfrm>
          <a:prstGeom prst="rect">
            <a:avLst/>
          </a:prstGeom>
        </p:spPr>
      </p:pic>
      <p:sp>
        <p:nvSpPr>
          <p:cNvPr id="3" name="TextBox 2">
            <a:extLst>
              <a:ext uri="{FF2B5EF4-FFF2-40B4-BE49-F238E27FC236}">
                <a16:creationId xmlns:a16="http://schemas.microsoft.com/office/drawing/2014/main" id="{EBFCAFF3-2101-B9DD-E621-9C59DCC410B4}"/>
              </a:ext>
            </a:extLst>
          </p:cNvPr>
          <p:cNvSpPr txBox="1"/>
          <p:nvPr/>
        </p:nvSpPr>
        <p:spPr>
          <a:xfrm>
            <a:off x="7546694" y="5174365"/>
            <a:ext cx="4170361" cy="923330"/>
          </a:xfrm>
          <a:prstGeom prst="rect">
            <a:avLst/>
          </a:prstGeom>
          <a:noFill/>
        </p:spPr>
        <p:txBody>
          <a:bodyPr wrap="square" rtlCol="0">
            <a:spAutoFit/>
          </a:bodyPr>
          <a:lstStyle/>
          <a:p>
            <a:pPr lvl="0" algn="r"/>
            <a:r>
              <a:rPr lang="en-US" sz="5400" b="1" i="0" baseline="0">
                <a:solidFill>
                  <a:schemeClr val="accent1"/>
                </a:solidFill>
              </a:rPr>
              <a:t>Thank you</a:t>
            </a:r>
          </a:p>
        </p:txBody>
      </p:sp>
      <p:sp>
        <p:nvSpPr>
          <p:cNvPr id="4" name="Text Placeholder 9">
            <a:extLst>
              <a:ext uri="{FF2B5EF4-FFF2-40B4-BE49-F238E27FC236}">
                <a16:creationId xmlns:a16="http://schemas.microsoft.com/office/drawing/2014/main" id="{D0CEFEA5-B9ED-4D25-3A44-3ACD48CE1932}"/>
              </a:ext>
            </a:extLst>
          </p:cNvPr>
          <p:cNvSpPr>
            <a:spLocks noGrp="1"/>
          </p:cNvSpPr>
          <p:nvPr>
            <p:ph type="body" sz="quarter" idx="10" hasCustomPrompt="1"/>
          </p:nvPr>
        </p:nvSpPr>
        <p:spPr>
          <a:xfrm>
            <a:off x="1467535" y="1144434"/>
            <a:ext cx="9256929" cy="1206879"/>
          </a:xfrm>
          <a:prstGeom prst="rect">
            <a:avLst/>
          </a:prstGeom>
        </p:spPr>
        <p:txBody>
          <a:bodyPr/>
          <a:lstStyle>
            <a:lvl1pPr marL="0" indent="0" algn="ctr">
              <a:buNone/>
              <a:defRPr sz="2100" baseline="0">
                <a:solidFill>
                  <a:schemeClr val="tx1">
                    <a:lumMod val="50000"/>
                    <a:lumOff val="50000"/>
                  </a:schemeClr>
                </a:solidFill>
              </a:defRPr>
            </a:lvl1pPr>
          </a:lstStyle>
          <a:p>
            <a:r>
              <a:rPr lang="en-US">
                <a:solidFill>
                  <a:schemeClr val="tx1">
                    <a:lumMod val="50000"/>
                    <a:lumOff val="50000"/>
                  </a:schemeClr>
                </a:solidFill>
              </a:rPr>
              <a:t>To edit photo in this shape, right-click slide and select “Format Background” &gt; “Picture or texture fill” &gt; “Insert picture from File” &gt; select desired photo. Use the “</a:t>
            </a:r>
            <a:r>
              <a:rPr lang="en-US" b="1">
                <a:solidFill>
                  <a:schemeClr val="tx1">
                    <a:lumMod val="50000"/>
                    <a:lumOff val="50000"/>
                  </a:schemeClr>
                </a:solidFill>
              </a:rPr>
              <a:t>Offset” settings </a:t>
            </a:r>
            <a:r>
              <a:rPr lang="en-US">
                <a:solidFill>
                  <a:schemeClr val="tx1">
                    <a:lumMod val="50000"/>
                    <a:lumOff val="50000"/>
                  </a:schemeClr>
                </a:solidFill>
              </a:rPr>
              <a:t>to adjust the position of the picture. Delete this textbox before finishing slide.</a:t>
            </a:r>
          </a:p>
        </p:txBody>
      </p:sp>
      <p:pic>
        <p:nvPicPr>
          <p:cNvPr id="8" name="Picture 7" descr="A picture containing graphics, font, logo, design&#10;&#10;Description automatically generated">
            <a:extLst>
              <a:ext uri="{FF2B5EF4-FFF2-40B4-BE49-F238E27FC236}">
                <a16:creationId xmlns:a16="http://schemas.microsoft.com/office/drawing/2014/main" id="{3B48DB3B-4B00-3E27-5730-7918993B1AEC}"/>
              </a:ext>
            </a:extLst>
          </p:cNvPr>
          <p:cNvPicPr>
            <a:picLocks noChangeAspect="1"/>
          </p:cNvPicPr>
          <p:nvPr/>
        </p:nvPicPr>
        <p:blipFill>
          <a:blip r:embed="rId3"/>
          <a:stretch>
            <a:fillRect/>
          </a:stretch>
        </p:blipFill>
        <p:spPr>
          <a:xfrm>
            <a:off x="563594" y="4785008"/>
            <a:ext cx="2422734" cy="1457580"/>
          </a:xfrm>
          <a:prstGeom prst="rect">
            <a:avLst/>
          </a:prstGeom>
        </p:spPr>
      </p:pic>
    </p:spTree>
    <p:extLst>
      <p:ext uri="{BB962C8B-B14F-4D97-AF65-F5344CB8AC3E}">
        <p14:creationId xmlns:p14="http://schemas.microsoft.com/office/powerpoint/2010/main" val="1121660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hankYou_Orange">
    <p:spTree>
      <p:nvGrpSpPr>
        <p:cNvPr id="1" name=""/>
        <p:cNvGrpSpPr/>
        <p:nvPr/>
      </p:nvGrpSpPr>
      <p:grpSpPr>
        <a:xfrm>
          <a:off x="0" y="0"/>
          <a:ext cx="0" cy="0"/>
          <a:chOff x="0" y="0"/>
          <a:chExt cx="0" cy="0"/>
        </a:xfrm>
      </p:grpSpPr>
      <p:pic>
        <p:nvPicPr>
          <p:cNvPr id="9" name="Picture 8" descr="A picture containing orange, graphics, flag&#10;&#10;Description automatically generated">
            <a:extLst>
              <a:ext uri="{FF2B5EF4-FFF2-40B4-BE49-F238E27FC236}">
                <a16:creationId xmlns:a16="http://schemas.microsoft.com/office/drawing/2014/main" id="{4EC829F3-2BA8-48A1-4194-BD4B7FC1903A}"/>
              </a:ext>
            </a:extLst>
          </p:cNvPr>
          <p:cNvPicPr>
            <a:picLocks noChangeAspect="1"/>
          </p:cNvPicPr>
          <p:nvPr/>
        </p:nvPicPr>
        <p:blipFill>
          <a:blip r:embed="rId2"/>
          <a:stretch>
            <a:fillRect/>
          </a:stretch>
        </p:blipFill>
        <p:spPr>
          <a:xfrm>
            <a:off x="0" y="3483161"/>
            <a:ext cx="12192000" cy="3395159"/>
          </a:xfrm>
          <a:prstGeom prst="rect">
            <a:avLst/>
          </a:prstGeom>
        </p:spPr>
      </p:pic>
      <p:sp>
        <p:nvSpPr>
          <p:cNvPr id="3" name="TextBox 2">
            <a:extLst>
              <a:ext uri="{FF2B5EF4-FFF2-40B4-BE49-F238E27FC236}">
                <a16:creationId xmlns:a16="http://schemas.microsoft.com/office/drawing/2014/main" id="{EB7732A3-24EA-249A-9D4D-D5F2978EDCAC}"/>
              </a:ext>
            </a:extLst>
          </p:cNvPr>
          <p:cNvSpPr txBox="1"/>
          <p:nvPr/>
        </p:nvSpPr>
        <p:spPr>
          <a:xfrm>
            <a:off x="7546694" y="5174365"/>
            <a:ext cx="4170361" cy="923330"/>
          </a:xfrm>
          <a:prstGeom prst="rect">
            <a:avLst/>
          </a:prstGeom>
          <a:noFill/>
        </p:spPr>
        <p:txBody>
          <a:bodyPr wrap="square" rtlCol="0">
            <a:spAutoFit/>
          </a:bodyPr>
          <a:lstStyle/>
          <a:p>
            <a:pPr lvl="0" algn="r"/>
            <a:r>
              <a:rPr lang="en-US" sz="5400" b="1" i="0" baseline="0">
                <a:solidFill>
                  <a:schemeClr val="bg1"/>
                </a:solidFill>
              </a:rPr>
              <a:t>Thank you</a:t>
            </a:r>
          </a:p>
        </p:txBody>
      </p:sp>
      <p:sp>
        <p:nvSpPr>
          <p:cNvPr id="4" name="Text Placeholder 9">
            <a:extLst>
              <a:ext uri="{FF2B5EF4-FFF2-40B4-BE49-F238E27FC236}">
                <a16:creationId xmlns:a16="http://schemas.microsoft.com/office/drawing/2014/main" id="{08B0ED88-EFF4-E872-5004-5AA0A22A1E9D}"/>
              </a:ext>
            </a:extLst>
          </p:cNvPr>
          <p:cNvSpPr>
            <a:spLocks noGrp="1"/>
          </p:cNvSpPr>
          <p:nvPr>
            <p:ph type="body" sz="quarter" idx="10" hasCustomPrompt="1"/>
          </p:nvPr>
        </p:nvSpPr>
        <p:spPr>
          <a:xfrm>
            <a:off x="1467535" y="1144434"/>
            <a:ext cx="9256929" cy="1206879"/>
          </a:xfrm>
          <a:prstGeom prst="rect">
            <a:avLst/>
          </a:prstGeom>
        </p:spPr>
        <p:txBody>
          <a:bodyPr/>
          <a:lstStyle>
            <a:lvl1pPr marL="0" indent="0" algn="ctr">
              <a:buNone/>
              <a:defRPr sz="2100" baseline="0">
                <a:solidFill>
                  <a:schemeClr val="tx1">
                    <a:lumMod val="50000"/>
                    <a:lumOff val="50000"/>
                  </a:schemeClr>
                </a:solidFill>
              </a:defRPr>
            </a:lvl1pPr>
          </a:lstStyle>
          <a:p>
            <a:r>
              <a:rPr lang="en-US">
                <a:solidFill>
                  <a:schemeClr val="tx1">
                    <a:lumMod val="50000"/>
                    <a:lumOff val="50000"/>
                  </a:schemeClr>
                </a:solidFill>
              </a:rPr>
              <a:t>To edit photo in this shape, right-click slide and select “Format Background” &gt; “Picture or texture fill” &gt; “Insert picture from File” &gt; select desired photo. Use the “</a:t>
            </a:r>
            <a:r>
              <a:rPr lang="en-US" b="1">
                <a:solidFill>
                  <a:schemeClr val="tx1">
                    <a:lumMod val="50000"/>
                    <a:lumOff val="50000"/>
                  </a:schemeClr>
                </a:solidFill>
              </a:rPr>
              <a:t>Offset” settings </a:t>
            </a:r>
            <a:r>
              <a:rPr lang="en-US">
                <a:solidFill>
                  <a:schemeClr val="tx1">
                    <a:lumMod val="50000"/>
                    <a:lumOff val="50000"/>
                  </a:schemeClr>
                </a:solidFill>
              </a:rPr>
              <a:t>to adjust the position of the picture. Delete this textbox before finishing slide.</a:t>
            </a:r>
          </a:p>
        </p:txBody>
      </p:sp>
      <p:pic>
        <p:nvPicPr>
          <p:cNvPr id="5" name="Picture 4" descr="A picture containing text, font, graphics, logo&#10;&#10;Description automatically generated">
            <a:extLst>
              <a:ext uri="{FF2B5EF4-FFF2-40B4-BE49-F238E27FC236}">
                <a16:creationId xmlns:a16="http://schemas.microsoft.com/office/drawing/2014/main" id="{BA3BCCA6-03D6-2BDD-782B-21BAFA3B8D1F}"/>
              </a:ext>
            </a:extLst>
          </p:cNvPr>
          <p:cNvPicPr>
            <a:picLocks noChangeAspect="1"/>
          </p:cNvPicPr>
          <p:nvPr/>
        </p:nvPicPr>
        <p:blipFill>
          <a:blip r:embed="rId3"/>
          <a:stretch>
            <a:fillRect/>
          </a:stretch>
        </p:blipFill>
        <p:spPr>
          <a:xfrm>
            <a:off x="563595" y="4785008"/>
            <a:ext cx="2422734" cy="1457580"/>
          </a:xfrm>
          <a:prstGeom prst="rect">
            <a:avLst/>
          </a:prstGeom>
        </p:spPr>
      </p:pic>
    </p:spTree>
    <p:extLst>
      <p:ext uri="{BB962C8B-B14F-4D97-AF65-F5344CB8AC3E}">
        <p14:creationId xmlns:p14="http://schemas.microsoft.com/office/powerpoint/2010/main" val="5028490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hankYou_DarkBlue">
    <p:spTree>
      <p:nvGrpSpPr>
        <p:cNvPr id="1" name=""/>
        <p:cNvGrpSpPr/>
        <p:nvPr/>
      </p:nvGrpSpPr>
      <p:grpSpPr>
        <a:xfrm>
          <a:off x="0" y="0"/>
          <a:ext cx="0" cy="0"/>
          <a:chOff x="0" y="0"/>
          <a:chExt cx="0" cy="0"/>
        </a:xfrm>
      </p:grpSpPr>
      <p:pic>
        <p:nvPicPr>
          <p:cNvPr id="9" name="Picture 8" descr="A picture containing electric blue, blue, screenshot, graphics&#10;&#10;Description automatically generated">
            <a:extLst>
              <a:ext uri="{FF2B5EF4-FFF2-40B4-BE49-F238E27FC236}">
                <a16:creationId xmlns:a16="http://schemas.microsoft.com/office/drawing/2014/main" id="{6C8A25C2-4050-B9FB-7FC6-D126B068A3F8}"/>
              </a:ext>
            </a:extLst>
          </p:cNvPr>
          <p:cNvPicPr>
            <a:picLocks noChangeAspect="1"/>
          </p:cNvPicPr>
          <p:nvPr/>
        </p:nvPicPr>
        <p:blipFill>
          <a:blip r:embed="rId2"/>
          <a:stretch>
            <a:fillRect/>
          </a:stretch>
        </p:blipFill>
        <p:spPr>
          <a:xfrm>
            <a:off x="0" y="3483161"/>
            <a:ext cx="12192000" cy="3395159"/>
          </a:xfrm>
          <a:prstGeom prst="rect">
            <a:avLst/>
          </a:prstGeom>
        </p:spPr>
      </p:pic>
      <p:sp>
        <p:nvSpPr>
          <p:cNvPr id="3" name="TextBox 2">
            <a:extLst>
              <a:ext uri="{FF2B5EF4-FFF2-40B4-BE49-F238E27FC236}">
                <a16:creationId xmlns:a16="http://schemas.microsoft.com/office/drawing/2014/main" id="{7AB954DA-3C96-21B7-CC2C-59F0C3852542}"/>
              </a:ext>
            </a:extLst>
          </p:cNvPr>
          <p:cNvSpPr txBox="1"/>
          <p:nvPr/>
        </p:nvSpPr>
        <p:spPr>
          <a:xfrm>
            <a:off x="7546694" y="5174365"/>
            <a:ext cx="4170361" cy="923330"/>
          </a:xfrm>
          <a:prstGeom prst="rect">
            <a:avLst/>
          </a:prstGeom>
          <a:noFill/>
        </p:spPr>
        <p:txBody>
          <a:bodyPr wrap="square" rtlCol="0">
            <a:spAutoFit/>
          </a:bodyPr>
          <a:lstStyle/>
          <a:p>
            <a:pPr lvl="0" algn="r"/>
            <a:r>
              <a:rPr lang="en-US" sz="5400" b="1" i="0" baseline="0">
                <a:solidFill>
                  <a:schemeClr val="bg1"/>
                </a:solidFill>
              </a:rPr>
              <a:t>Thank you</a:t>
            </a:r>
          </a:p>
        </p:txBody>
      </p:sp>
      <p:sp>
        <p:nvSpPr>
          <p:cNvPr id="4" name="Text Placeholder 9">
            <a:extLst>
              <a:ext uri="{FF2B5EF4-FFF2-40B4-BE49-F238E27FC236}">
                <a16:creationId xmlns:a16="http://schemas.microsoft.com/office/drawing/2014/main" id="{22D4ABFE-08A2-6434-E790-AE17B3A0A28E}"/>
              </a:ext>
            </a:extLst>
          </p:cNvPr>
          <p:cNvSpPr>
            <a:spLocks noGrp="1"/>
          </p:cNvSpPr>
          <p:nvPr>
            <p:ph type="body" sz="quarter" idx="10" hasCustomPrompt="1"/>
          </p:nvPr>
        </p:nvSpPr>
        <p:spPr>
          <a:xfrm>
            <a:off x="1467535" y="1144434"/>
            <a:ext cx="9256929" cy="1206879"/>
          </a:xfrm>
          <a:prstGeom prst="rect">
            <a:avLst/>
          </a:prstGeom>
        </p:spPr>
        <p:txBody>
          <a:bodyPr/>
          <a:lstStyle>
            <a:lvl1pPr marL="0" indent="0" algn="ctr">
              <a:buNone/>
              <a:defRPr sz="2100" baseline="0">
                <a:solidFill>
                  <a:schemeClr val="tx1">
                    <a:lumMod val="50000"/>
                    <a:lumOff val="50000"/>
                  </a:schemeClr>
                </a:solidFill>
              </a:defRPr>
            </a:lvl1pPr>
          </a:lstStyle>
          <a:p>
            <a:r>
              <a:rPr lang="en-US">
                <a:solidFill>
                  <a:schemeClr val="tx1">
                    <a:lumMod val="50000"/>
                    <a:lumOff val="50000"/>
                  </a:schemeClr>
                </a:solidFill>
              </a:rPr>
              <a:t>To edit photo in this shape, right-click slide and select “Format Background” &gt; “Picture or texture fill” &gt; “Insert picture from File” &gt; select desired photo. Use the “</a:t>
            </a:r>
            <a:r>
              <a:rPr lang="en-US" b="1">
                <a:solidFill>
                  <a:schemeClr val="tx1">
                    <a:lumMod val="50000"/>
                    <a:lumOff val="50000"/>
                  </a:schemeClr>
                </a:solidFill>
              </a:rPr>
              <a:t>Offset” settings </a:t>
            </a:r>
            <a:r>
              <a:rPr lang="en-US">
                <a:solidFill>
                  <a:schemeClr val="tx1">
                    <a:lumMod val="50000"/>
                    <a:lumOff val="50000"/>
                  </a:schemeClr>
                </a:solidFill>
              </a:rPr>
              <a:t>to adjust the position of the picture. Delete this textbox before finishing slide.</a:t>
            </a:r>
          </a:p>
        </p:txBody>
      </p:sp>
      <p:pic>
        <p:nvPicPr>
          <p:cNvPr id="5" name="Picture 4" descr="A picture containing text, font, graphics, logo&#10;&#10;Description automatically generated">
            <a:extLst>
              <a:ext uri="{FF2B5EF4-FFF2-40B4-BE49-F238E27FC236}">
                <a16:creationId xmlns:a16="http://schemas.microsoft.com/office/drawing/2014/main" id="{DBACBA11-4F11-A0E5-0A84-A6F833C2B27C}"/>
              </a:ext>
            </a:extLst>
          </p:cNvPr>
          <p:cNvPicPr>
            <a:picLocks noChangeAspect="1"/>
          </p:cNvPicPr>
          <p:nvPr/>
        </p:nvPicPr>
        <p:blipFill>
          <a:blip r:embed="rId3"/>
          <a:stretch>
            <a:fillRect/>
          </a:stretch>
        </p:blipFill>
        <p:spPr>
          <a:xfrm>
            <a:off x="563595" y="4785008"/>
            <a:ext cx="2422734" cy="1457580"/>
          </a:xfrm>
          <a:prstGeom prst="rect">
            <a:avLst/>
          </a:prstGeom>
        </p:spPr>
      </p:pic>
    </p:spTree>
    <p:extLst>
      <p:ext uri="{BB962C8B-B14F-4D97-AF65-F5344CB8AC3E}">
        <p14:creationId xmlns:p14="http://schemas.microsoft.com/office/powerpoint/2010/main" val="39208098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78195-9454-C700-1085-5F6C4B2913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24E0AB-E7F6-2764-580E-676A4D8026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ED37A8-97BF-AB3A-521E-7ADC2EC1D4E6}"/>
              </a:ext>
            </a:extLst>
          </p:cNvPr>
          <p:cNvSpPr>
            <a:spLocks noGrp="1"/>
          </p:cNvSpPr>
          <p:nvPr>
            <p:ph type="dt" sz="half" idx="10"/>
          </p:nvPr>
        </p:nvSpPr>
        <p:spPr/>
        <p:txBody>
          <a:bodyPr/>
          <a:lstStyle/>
          <a:p>
            <a:fld id="{6AF99798-475C-4264-B60A-9A5B2C9D6872}" type="datetimeFigureOut">
              <a:rPr lang="en-US" smtClean="0"/>
              <a:t>3/8/2024</a:t>
            </a:fld>
            <a:endParaRPr lang="en-US"/>
          </a:p>
        </p:txBody>
      </p:sp>
      <p:sp>
        <p:nvSpPr>
          <p:cNvPr id="5" name="Footer Placeholder 4">
            <a:extLst>
              <a:ext uri="{FF2B5EF4-FFF2-40B4-BE49-F238E27FC236}">
                <a16:creationId xmlns:a16="http://schemas.microsoft.com/office/drawing/2014/main" id="{71A18E78-58F5-B48C-BD7F-99C1E6C8A0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086418-5F02-2630-34FE-74E8D32542A4}"/>
              </a:ext>
            </a:extLst>
          </p:cNvPr>
          <p:cNvSpPr>
            <a:spLocks noGrp="1"/>
          </p:cNvSpPr>
          <p:nvPr>
            <p:ph type="sldNum" sz="quarter" idx="12"/>
          </p:nvPr>
        </p:nvSpPr>
        <p:spPr/>
        <p:txBody>
          <a:bodyPr/>
          <a:lstStyle/>
          <a:p>
            <a:fld id="{C63EB394-EADD-47CE-9A80-DE660A83E221}" type="slidenum">
              <a:rPr lang="en-US" smtClean="0"/>
              <a:t>‹#›</a:t>
            </a:fld>
            <a:endParaRPr lang="en-US"/>
          </a:p>
        </p:txBody>
      </p:sp>
    </p:spTree>
    <p:extLst>
      <p:ext uri="{BB962C8B-B14F-4D97-AF65-F5344CB8AC3E}">
        <p14:creationId xmlns:p14="http://schemas.microsoft.com/office/powerpoint/2010/main" val="21147707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Card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5" y="-216816"/>
            <a:ext cx="184731" cy="369332"/>
          </a:xfrm>
          <a:prstGeom prst="rect">
            <a:avLst/>
          </a:prstGeom>
          <a:noFill/>
        </p:spPr>
        <p:txBody>
          <a:bodyPr wrap="none" rtlCol="0">
            <a:spAutoFit/>
          </a:bodyPr>
          <a:lstStyle/>
          <a:p>
            <a:endParaRPr lang="en-US"/>
          </a:p>
        </p:txBody>
      </p:sp>
      <p:sp>
        <p:nvSpPr>
          <p:cNvPr id="6" name="Title Placeholder 6">
            <a:extLst>
              <a:ext uri="{FF2B5EF4-FFF2-40B4-BE49-F238E27FC236}">
                <a16:creationId xmlns:a16="http://schemas.microsoft.com/office/drawing/2014/main" id="{27D07A1A-2346-1144-ADCC-DAB0925D6BDE}"/>
              </a:ext>
            </a:extLst>
          </p:cNvPr>
          <p:cNvSpPr>
            <a:spLocks noGrp="1"/>
          </p:cNvSpPr>
          <p:nvPr>
            <p:ph type="title"/>
          </p:nvPr>
        </p:nvSpPr>
        <p:spPr>
          <a:xfrm>
            <a:off x="838200" y="3722649"/>
            <a:ext cx="10515600" cy="865421"/>
          </a:xfrm>
          <a:prstGeom prst="rect">
            <a:avLst/>
          </a:prstGeom>
        </p:spPr>
        <p:txBody>
          <a:bodyPr vert="horz" lIns="91440" tIns="45720" rIns="91440" bIns="45720" rtlCol="0" anchor="ctr">
            <a:normAutofit/>
          </a:bodyPr>
          <a:lstStyle/>
          <a:p>
            <a:r>
              <a:rPr lang="en-US"/>
              <a:t>Click to edit title</a:t>
            </a:r>
          </a:p>
        </p:txBody>
      </p:sp>
      <p:sp>
        <p:nvSpPr>
          <p:cNvPr id="5" name="Text Placeholder 4">
            <a:extLst>
              <a:ext uri="{FF2B5EF4-FFF2-40B4-BE49-F238E27FC236}">
                <a16:creationId xmlns:a16="http://schemas.microsoft.com/office/drawing/2014/main" id="{E4F1D247-DBA8-464B-9FEB-48DE85551528}"/>
              </a:ext>
            </a:extLst>
          </p:cNvPr>
          <p:cNvSpPr>
            <a:spLocks noGrp="1"/>
          </p:cNvSpPr>
          <p:nvPr>
            <p:ph type="body" sz="quarter" idx="10" hasCustomPrompt="1"/>
          </p:nvPr>
        </p:nvSpPr>
        <p:spPr>
          <a:xfrm>
            <a:off x="838200" y="4588070"/>
            <a:ext cx="10515600" cy="690562"/>
          </a:xfrm>
          <a:prstGeom prst="rect">
            <a:avLst/>
          </a:prstGeom>
        </p:spPr>
        <p:txBody>
          <a:bodyPr/>
          <a:lstStyle>
            <a:lvl1pPr marL="0" indent="0" algn="ctr">
              <a:buFontTx/>
              <a:buNone/>
              <a:defRPr>
                <a:solidFill>
                  <a:schemeClr val="bg1"/>
                </a:solidFill>
              </a:defRPr>
            </a:lvl1pPr>
          </a:lstStyle>
          <a:p>
            <a:pPr lvl="0"/>
            <a:r>
              <a:rPr lang="en-US"/>
              <a:t>Click to edit subtitle (21pt min. font size)</a:t>
            </a:r>
          </a:p>
        </p:txBody>
      </p:sp>
      <p:sp>
        <p:nvSpPr>
          <p:cNvPr id="12" name="Text Placeholder 4">
            <a:extLst>
              <a:ext uri="{FF2B5EF4-FFF2-40B4-BE49-F238E27FC236}">
                <a16:creationId xmlns:a16="http://schemas.microsoft.com/office/drawing/2014/main" id="{DC65965E-DDD6-2C47-855E-E80071375645}"/>
              </a:ext>
            </a:extLst>
          </p:cNvPr>
          <p:cNvSpPr>
            <a:spLocks noGrp="1"/>
          </p:cNvSpPr>
          <p:nvPr>
            <p:ph type="body" sz="quarter" idx="11" hasCustomPrompt="1"/>
          </p:nvPr>
        </p:nvSpPr>
        <p:spPr>
          <a:xfrm>
            <a:off x="838200" y="5701553"/>
            <a:ext cx="10515600" cy="592376"/>
          </a:xfrm>
          <a:prstGeom prst="rect">
            <a:avLst/>
          </a:prstGeom>
        </p:spPr>
        <p:txBody>
          <a:bodyPr/>
          <a:lstStyle>
            <a:lvl1pPr marL="0" indent="0" algn="ctr">
              <a:buFontTx/>
              <a:buNone/>
              <a:defRPr sz="2100" baseline="0">
                <a:solidFill>
                  <a:schemeClr val="bg1"/>
                </a:solidFill>
              </a:defRPr>
            </a:lvl1pPr>
          </a:lstStyle>
          <a:p>
            <a:pPr lvl="0"/>
            <a:r>
              <a:rPr lang="en-US"/>
              <a:t>Click to edit subtitle (21pt min. font size)</a:t>
            </a:r>
          </a:p>
        </p:txBody>
      </p:sp>
    </p:spTree>
    <p:extLst>
      <p:ext uri="{BB962C8B-B14F-4D97-AF65-F5344CB8AC3E}">
        <p14:creationId xmlns:p14="http://schemas.microsoft.com/office/powerpoint/2010/main" val="15446021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Card_CreamGreen_LogoC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5" y="-216816"/>
            <a:ext cx="184731" cy="369332"/>
          </a:xfrm>
          <a:prstGeom prst="rect">
            <a:avLst/>
          </a:prstGeom>
          <a:noFill/>
        </p:spPr>
        <p:txBody>
          <a:bodyPr wrap="none" rtlCol="0">
            <a:spAutoFit/>
          </a:bodyPr>
          <a:lstStyle/>
          <a:p>
            <a:endParaRPr lang="en-US"/>
          </a:p>
        </p:txBody>
      </p:sp>
      <p:sp>
        <p:nvSpPr>
          <p:cNvPr id="6" name="Title Placeholder 6">
            <a:extLst>
              <a:ext uri="{FF2B5EF4-FFF2-40B4-BE49-F238E27FC236}">
                <a16:creationId xmlns:a16="http://schemas.microsoft.com/office/drawing/2014/main" id="{27D07A1A-2346-1144-ADCC-DAB0925D6BDE}"/>
              </a:ext>
            </a:extLst>
          </p:cNvPr>
          <p:cNvSpPr>
            <a:spLocks noGrp="1"/>
          </p:cNvSpPr>
          <p:nvPr>
            <p:ph type="title"/>
          </p:nvPr>
        </p:nvSpPr>
        <p:spPr>
          <a:xfrm>
            <a:off x="838200" y="3722649"/>
            <a:ext cx="10515600" cy="865421"/>
          </a:xfrm>
          <a:prstGeom prst="rect">
            <a:avLst/>
          </a:prstGeom>
        </p:spPr>
        <p:txBody>
          <a:bodyPr vert="horz" lIns="91440" tIns="45720" rIns="91440" bIns="45720" rtlCol="0" anchor="ctr">
            <a:normAutofit/>
          </a:bodyPr>
          <a:lstStyle>
            <a:lvl1pPr>
              <a:defRPr>
                <a:solidFill>
                  <a:schemeClr val="accent1"/>
                </a:solidFill>
              </a:defRPr>
            </a:lvl1pPr>
          </a:lstStyle>
          <a:p>
            <a:r>
              <a:rPr lang="en-US"/>
              <a:t>Click to edit title</a:t>
            </a:r>
          </a:p>
        </p:txBody>
      </p:sp>
      <p:sp>
        <p:nvSpPr>
          <p:cNvPr id="5" name="Text Placeholder 4">
            <a:extLst>
              <a:ext uri="{FF2B5EF4-FFF2-40B4-BE49-F238E27FC236}">
                <a16:creationId xmlns:a16="http://schemas.microsoft.com/office/drawing/2014/main" id="{E4F1D247-DBA8-464B-9FEB-48DE85551528}"/>
              </a:ext>
            </a:extLst>
          </p:cNvPr>
          <p:cNvSpPr>
            <a:spLocks noGrp="1"/>
          </p:cNvSpPr>
          <p:nvPr>
            <p:ph type="body" sz="quarter" idx="10" hasCustomPrompt="1"/>
          </p:nvPr>
        </p:nvSpPr>
        <p:spPr>
          <a:xfrm>
            <a:off x="838200" y="4588070"/>
            <a:ext cx="10515600" cy="690562"/>
          </a:xfrm>
          <a:prstGeom prst="rect">
            <a:avLst/>
          </a:prstGeom>
        </p:spPr>
        <p:txBody>
          <a:bodyPr/>
          <a:lstStyle>
            <a:lvl1pPr marL="0" indent="0" algn="ctr">
              <a:buFontTx/>
              <a:buNone/>
              <a:defRPr>
                <a:solidFill>
                  <a:schemeClr val="tx2"/>
                </a:solidFill>
              </a:defRPr>
            </a:lvl1pPr>
          </a:lstStyle>
          <a:p>
            <a:pPr lvl="0"/>
            <a:r>
              <a:rPr lang="en-US"/>
              <a:t>Click to edit subtitle (21pt min. font size)</a:t>
            </a:r>
          </a:p>
        </p:txBody>
      </p:sp>
      <p:sp>
        <p:nvSpPr>
          <p:cNvPr id="12" name="Text Placeholder 4">
            <a:extLst>
              <a:ext uri="{FF2B5EF4-FFF2-40B4-BE49-F238E27FC236}">
                <a16:creationId xmlns:a16="http://schemas.microsoft.com/office/drawing/2014/main" id="{DC65965E-DDD6-2C47-855E-E80071375645}"/>
              </a:ext>
            </a:extLst>
          </p:cNvPr>
          <p:cNvSpPr>
            <a:spLocks noGrp="1"/>
          </p:cNvSpPr>
          <p:nvPr>
            <p:ph type="body" sz="quarter" idx="11" hasCustomPrompt="1"/>
          </p:nvPr>
        </p:nvSpPr>
        <p:spPr>
          <a:xfrm>
            <a:off x="838200" y="5701553"/>
            <a:ext cx="10515600" cy="592376"/>
          </a:xfrm>
          <a:prstGeom prst="rect">
            <a:avLst/>
          </a:prstGeom>
        </p:spPr>
        <p:txBody>
          <a:bodyPr/>
          <a:lstStyle>
            <a:lvl1pPr marL="0" indent="0" algn="ctr">
              <a:buFontTx/>
              <a:buNone/>
              <a:defRPr sz="2100" baseline="0">
                <a:solidFill>
                  <a:schemeClr val="accent1"/>
                </a:solidFill>
              </a:defRPr>
            </a:lvl1pPr>
          </a:lstStyle>
          <a:p>
            <a:pPr lvl="0"/>
            <a:r>
              <a:rPr lang="en-US"/>
              <a:t>Click to edit subtitle (21pt min. font size)</a:t>
            </a:r>
          </a:p>
        </p:txBody>
      </p:sp>
    </p:spTree>
    <p:extLst>
      <p:ext uri="{BB962C8B-B14F-4D97-AF65-F5344CB8AC3E}">
        <p14:creationId xmlns:p14="http://schemas.microsoft.com/office/powerpoint/2010/main" val="2334235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Card_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6" y="-216816"/>
            <a:ext cx="184731" cy="369332"/>
          </a:xfrm>
          <a:prstGeom prst="rect">
            <a:avLst/>
          </a:prstGeom>
          <a:noFill/>
        </p:spPr>
        <p:txBody>
          <a:bodyPr wrap="none" rtlCol="0">
            <a:spAutoFit/>
          </a:bodyPr>
          <a:lstStyle/>
          <a:p>
            <a:endParaRPr lang="en-US" sz="1800"/>
          </a:p>
        </p:txBody>
      </p:sp>
      <p:sp>
        <p:nvSpPr>
          <p:cNvPr id="6" name="Title Placeholder 6">
            <a:extLst>
              <a:ext uri="{FF2B5EF4-FFF2-40B4-BE49-F238E27FC236}">
                <a16:creationId xmlns:a16="http://schemas.microsoft.com/office/drawing/2014/main" id="{27D07A1A-2346-1144-ADCC-DAB0925D6BDE}"/>
              </a:ext>
            </a:extLst>
          </p:cNvPr>
          <p:cNvSpPr>
            <a:spLocks noGrp="1"/>
          </p:cNvSpPr>
          <p:nvPr>
            <p:ph type="title"/>
          </p:nvPr>
        </p:nvSpPr>
        <p:spPr>
          <a:xfrm>
            <a:off x="838200" y="2585226"/>
            <a:ext cx="10515600" cy="865421"/>
          </a:xfrm>
          <a:prstGeom prst="rect">
            <a:avLst/>
          </a:prstGeom>
        </p:spPr>
        <p:txBody>
          <a:bodyPr vert="horz" lIns="91440" tIns="45720" rIns="91440" bIns="45720" rtlCol="0" anchor="ctr">
            <a:normAutofit/>
          </a:bodyPr>
          <a:lstStyle/>
          <a:p>
            <a:r>
              <a:rPr lang="en-US"/>
              <a:t>Click to edit title</a:t>
            </a:r>
          </a:p>
        </p:txBody>
      </p:sp>
      <p:sp>
        <p:nvSpPr>
          <p:cNvPr id="5" name="Text Placeholder 4">
            <a:extLst>
              <a:ext uri="{FF2B5EF4-FFF2-40B4-BE49-F238E27FC236}">
                <a16:creationId xmlns:a16="http://schemas.microsoft.com/office/drawing/2014/main" id="{E4F1D247-DBA8-464B-9FEB-48DE85551528}"/>
              </a:ext>
            </a:extLst>
          </p:cNvPr>
          <p:cNvSpPr>
            <a:spLocks noGrp="1"/>
          </p:cNvSpPr>
          <p:nvPr>
            <p:ph type="body" sz="quarter" idx="10" hasCustomPrompt="1"/>
          </p:nvPr>
        </p:nvSpPr>
        <p:spPr>
          <a:xfrm>
            <a:off x="838200" y="3450645"/>
            <a:ext cx="10515600" cy="690562"/>
          </a:xfrm>
          <a:prstGeom prst="rect">
            <a:avLst/>
          </a:prstGeom>
        </p:spPr>
        <p:txBody>
          <a:bodyPr/>
          <a:lstStyle>
            <a:lvl1pPr marL="0" indent="0" algn="ctr">
              <a:buFontTx/>
              <a:buNone/>
              <a:defRPr>
                <a:solidFill>
                  <a:schemeClr val="bg1"/>
                </a:solidFill>
              </a:defRPr>
            </a:lvl1pPr>
          </a:lstStyle>
          <a:p>
            <a:pPr lvl="0"/>
            <a:r>
              <a:rPr lang="en-US"/>
              <a:t>Click to edit subtitle (21pt min. font size)</a:t>
            </a:r>
          </a:p>
        </p:txBody>
      </p:sp>
      <p:sp>
        <p:nvSpPr>
          <p:cNvPr id="12" name="Text Placeholder 4">
            <a:extLst>
              <a:ext uri="{FF2B5EF4-FFF2-40B4-BE49-F238E27FC236}">
                <a16:creationId xmlns:a16="http://schemas.microsoft.com/office/drawing/2014/main" id="{DC65965E-DDD6-2C47-855E-E80071375645}"/>
              </a:ext>
            </a:extLst>
          </p:cNvPr>
          <p:cNvSpPr>
            <a:spLocks noGrp="1"/>
          </p:cNvSpPr>
          <p:nvPr>
            <p:ph type="body" sz="quarter" idx="11" hasCustomPrompt="1"/>
          </p:nvPr>
        </p:nvSpPr>
        <p:spPr>
          <a:xfrm>
            <a:off x="838200" y="4564128"/>
            <a:ext cx="10515600" cy="592376"/>
          </a:xfrm>
          <a:prstGeom prst="rect">
            <a:avLst/>
          </a:prstGeom>
        </p:spPr>
        <p:txBody>
          <a:bodyPr/>
          <a:lstStyle>
            <a:lvl1pPr marL="0" indent="0" algn="ctr">
              <a:buFontTx/>
              <a:buNone/>
              <a:defRPr sz="2100" baseline="0">
                <a:solidFill>
                  <a:schemeClr val="accent3"/>
                </a:solidFill>
              </a:defRPr>
            </a:lvl1pPr>
          </a:lstStyle>
          <a:p>
            <a:pPr lvl="0"/>
            <a:r>
              <a:rPr lang="en-US"/>
              <a:t>Click to edit subtitle (21pt min. font size)</a:t>
            </a:r>
          </a:p>
        </p:txBody>
      </p:sp>
      <p:pic>
        <p:nvPicPr>
          <p:cNvPr id="13" name="Picture 12">
            <a:extLst>
              <a:ext uri="{FF2B5EF4-FFF2-40B4-BE49-F238E27FC236}">
                <a16:creationId xmlns:a16="http://schemas.microsoft.com/office/drawing/2014/main" id="{4C0397A8-5753-054B-9759-D49FFC8040A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2957" y="5701555"/>
            <a:ext cx="1234668" cy="741445"/>
          </a:xfrm>
          <a:prstGeom prst="rect">
            <a:avLst/>
          </a:prstGeom>
        </p:spPr>
      </p:pic>
    </p:spTree>
    <p:extLst>
      <p:ext uri="{BB962C8B-B14F-4D97-AF65-F5344CB8AC3E}">
        <p14:creationId xmlns:p14="http://schemas.microsoft.com/office/powerpoint/2010/main" val="37743116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Card_CreamGreen_LogoCor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5" y="-216816"/>
            <a:ext cx="184731" cy="369332"/>
          </a:xfrm>
          <a:prstGeom prst="rect">
            <a:avLst/>
          </a:prstGeom>
          <a:noFill/>
        </p:spPr>
        <p:txBody>
          <a:bodyPr wrap="none" rtlCol="0">
            <a:spAutoFit/>
          </a:bodyPr>
          <a:lstStyle/>
          <a:p>
            <a:endParaRPr lang="en-US"/>
          </a:p>
        </p:txBody>
      </p:sp>
      <p:sp>
        <p:nvSpPr>
          <p:cNvPr id="2" name="Title Placeholder 6">
            <a:extLst>
              <a:ext uri="{FF2B5EF4-FFF2-40B4-BE49-F238E27FC236}">
                <a16:creationId xmlns:a16="http://schemas.microsoft.com/office/drawing/2014/main" id="{77E4E52C-4BEE-8D9A-3135-4C3F5094DA1B}"/>
              </a:ext>
            </a:extLst>
          </p:cNvPr>
          <p:cNvSpPr>
            <a:spLocks noGrp="1"/>
          </p:cNvSpPr>
          <p:nvPr>
            <p:ph type="title"/>
          </p:nvPr>
        </p:nvSpPr>
        <p:spPr>
          <a:xfrm>
            <a:off x="838200" y="2585224"/>
            <a:ext cx="10515600" cy="865421"/>
          </a:xfrm>
          <a:prstGeom prst="rect">
            <a:avLst/>
          </a:prstGeom>
        </p:spPr>
        <p:txBody>
          <a:bodyPr vert="horz" lIns="91440" tIns="45720" rIns="91440" bIns="45720" rtlCol="0" anchor="ctr">
            <a:normAutofit/>
          </a:bodyPr>
          <a:lstStyle>
            <a:lvl1pPr>
              <a:defRPr>
                <a:solidFill>
                  <a:srgbClr val="008049"/>
                </a:solidFill>
              </a:defRPr>
            </a:lvl1pPr>
          </a:lstStyle>
          <a:p>
            <a:r>
              <a:rPr lang="en-US"/>
              <a:t>Click to edit title</a:t>
            </a:r>
          </a:p>
        </p:txBody>
      </p:sp>
      <p:sp>
        <p:nvSpPr>
          <p:cNvPr id="3" name="Text Placeholder 4">
            <a:extLst>
              <a:ext uri="{FF2B5EF4-FFF2-40B4-BE49-F238E27FC236}">
                <a16:creationId xmlns:a16="http://schemas.microsoft.com/office/drawing/2014/main" id="{B22471FD-3AF6-F1EE-5333-4A0995D8FCB8}"/>
              </a:ext>
            </a:extLst>
          </p:cNvPr>
          <p:cNvSpPr>
            <a:spLocks noGrp="1"/>
          </p:cNvSpPr>
          <p:nvPr>
            <p:ph type="body" sz="quarter" idx="10" hasCustomPrompt="1"/>
          </p:nvPr>
        </p:nvSpPr>
        <p:spPr>
          <a:xfrm>
            <a:off x="838200" y="3450645"/>
            <a:ext cx="10515600" cy="690562"/>
          </a:xfrm>
          <a:prstGeom prst="rect">
            <a:avLst/>
          </a:prstGeom>
        </p:spPr>
        <p:txBody>
          <a:bodyPr/>
          <a:lstStyle>
            <a:lvl1pPr marL="0" indent="0" algn="ctr">
              <a:buFontTx/>
              <a:buNone/>
              <a:defRPr>
                <a:solidFill>
                  <a:schemeClr val="tx1"/>
                </a:solidFill>
              </a:defRPr>
            </a:lvl1pPr>
          </a:lstStyle>
          <a:p>
            <a:pPr lvl="0"/>
            <a:r>
              <a:rPr lang="en-US"/>
              <a:t>Click to edit subtitle (21pt min. font size)</a:t>
            </a:r>
          </a:p>
        </p:txBody>
      </p:sp>
      <p:sp>
        <p:nvSpPr>
          <p:cNvPr id="4" name="Text Placeholder 4">
            <a:extLst>
              <a:ext uri="{FF2B5EF4-FFF2-40B4-BE49-F238E27FC236}">
                <a16:creationId xmlns:a16="http://schemas.microsoft.com/office/drawing/2014/main" id="{46D6739A-5518-993F-23B8-453A5DF8F076}"/>
              </a:ext>
            </a:extLst>
          </p:cNvPr>
          <p:cNvSpPr>
            <a:spLocks noGrp="1"/>
          </p:cNvSpPr>
          <p:nvPr>
            <p:ph type="body" sz="quarter" idx="11" hasCustomPrompt="1"/>
          </p:nvPr>
        </p:nvSpPr>
        <p:spPr>
          <a:xfrm>
            <a:off x="838200" y="4564128"/>
            <a:ext cx="10515600" cy="592376"/>
          </a:xfrm>
          <a:prstGeom prst="rect">
            <a:avLst/>
          </a:prstGeom>
        </p:spPr>
        <p:txBody>
          <a:bodyPr/>
          <a:lstStyle>
            <a:lvl1pPr marL="0" indent="0" algn="ctr">
              <a:buFontTx/>
              <a:buNone/>
              <a:defRPr sz="2100" baseline="0">
                <a:solidFill>
                  <a:schemeClr val="accent1"/>
                </a:solidFill>
              </a:defRPr>
            </a:lvl1pPr>
          </a:lstStyle>
          <a:p>
            <a:pPr lvl="0"/>
            <a:r>
              <a:rPr lang="en-US"/>
              <a:t>Click to edit subtitle (21pt min. font size)</a:t>
            </a:r>
          </a:p>
        </p:txBody>
      </p:sp>
      <p:pic>
        <p:nvPicPr>
          <p:cNvPr id="9" name="Picture 8">
            <a:extLst>
              <a:ext uri="{FF2B5EF4-FFF2-40B4-BE49-F238E27FC236}">
                <a16:creationId xmlns:a16="http://schemas.microsoft.com/office/drawing/2014/main" id="{DB8CD5E8-B6E1-1CC2-17B5-6C4D2118DBFA}"/>
              </a:ext>
            </a:extLst>
          </p:cNvPr>
          <p:cNvPicPr>
            <a:picLocks noChangeAspect="1"/>
          </p:cNvPicPr>
          <p:nvPr userDrawn="1"/>
        </p:nvPicPr>
        <p:blipFill>
          <a:blip r:embed="rId3"/>
          <a:stretch>
            <a:fillRect/>
          </a:stretch>
        </p:blipFill>
        <p:spPr>
          <a:xfrm>
            <a:off x="10545367" y="5689360"/>
            <a:ext cx="1265530" cy="759979"/>
          </a:xfrm>
          <a:prstGeom prst="rect">
            <a:avLst/>
          </a:prstGeom>
        </p:spPr>
      </p:pic>
    </p:spTree>
    <p:extLst>
      <p:ext uri="{BB962C8B-B14F-4D97-AF65-F5344CB8AC3E}">
        <p14:creationId xmlns:p14="http://schemas.microsoft.com/office/powerpoint/2010/main" val="1898923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Card_DarkGreen_LogoCor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5" y="-216816"/>
            <a:ext cx="184731" cy="369332"/>
          </a:xfrm>
          <a:prstGeom prst="rect">
            <a:avLst/>
          </a:prstGeom>
          <a:noFill/>
        </p:spPr>
        <p:txBody>
          <a:bodyPr wrap="none" rtlCol="0">
            <a:spAutoFit/>
          </a:bodyPr>
          <a:lstStyle/>
          <a:p>
            <a:endParaRPr lang="en-US"/>
          </a:p>
        </p:txBody>
      </p:sp>
      <p:sp>
        <p:nvSpPr>
          <p:cNvPr id="6" name="Title Placeholder 6">
            <a:extLst>
              <a:ext uri="{FF2B5EF4-FFF2-40B4-BE49-F238E27FC236}">
                <a16:creationId xmlns:a16="http://schemas.microsoft.com/office/drawing/2014/main" id="{27D07A1A-2346-1144-ADCC-DAB0925D6BDE}"/>
              </a:ext>
            </a:extLst>
          </p:cNvPr>
          <p:cNvSpPr>
            <a:spLocks noGrp="1"/>
          </p:cNvSpPr>
          <p:nvPr>
            <p:ph type="title"/>
          </p:nvPr>
        </p:nvSpPr>
        <p:spPr>
          <a:xfrm>
            <a:off x="838200" y="2585224"/>
            <a:ext cx="10515600" cy="865421"/>
          </a:xfrm>
          <a:prstGeom prst="rect">
            <a:avLst/>
          </a:prstGeom>
        </p:spPr>
        <p:txBody>
          <a:bodyPr vert="horz" lIns="91440" tIns="45720" rIns="91440" bIns="45720" rtlCol="0" anchor="ctr">
            <a:normAutofit/>
          </a:bodyPr>
          <a:lstStyle/>
          <a:p>
            <a:r>
              <a:rPr lang="en-US"/>
              <a:t>Click to edit title</a:t>
            </a:r>
          </a:p>
        </p:txBody>
      </p:sp>
      <p:sp>
        <p:nvSpPr>
          <p:cNvPr id="5" name="Text Placeholder 4">
            <a:extLst>
              <a:ext uri="{FF2B5EF4-FFF2-40B4-BE49-F238E27FC236}">
                <a16:creationId xmlns:a16="http://schemas.microsoft.com/office/drawing/2014/main" id="{E4F1D247-DBA8-464B-9FEB-48DE85551528}"/>
              </a:ext>
            </a:extLst>
          </p:cNvPr>
          <p:cNvSpPr>
            <a:spLocks noGrp="1"/>
          </p:cNvSpPr>
          <p:nvPr>
            <p:ph type="body" sz="quarter" idx="10" hasCustomPrompt="1"/>
          </p:nvPr>
        </p:nvSpPr>
        <p:spPr>
          <a:xfrm>
            <a:off x="838200" y="3450645"/>
            <a:ext cx="10515600" cy="690562"/>
          </a:xfrm>
          <a:prstGeom prst="rect">
            <a:avLst/>
          </a:prstGeom>
        </p:spPr>
        <p:txBody>
          <a:bodyPr/>
          <a:lstStyle>
            <a:lvl1pPr marL="0" indent="0" algn="ctr">
              <a:buFontTx/>
              <a:buNone/>
              <a:defRPr>
                <a:solidFill>
                  <a:schemeClr val="bg1"/>
                </a:solidFill>
              </a:defRPr>
            </a:lvl1pPr>
          </a:lstStyle>
          <a:p>
            <a:pPr lvl="0"/>
            <a:r>
              <a:rPr lang="en-US"/>
              <a:t>Click to edit subtitle (21pt min. font size)</a:t>
            </a:r>
          </a:p>
        </p:txBody>
      </p:sp>
      <p:sp>
        <p:nvSpPr>
          <p:cNvPr id="12" name="Text Placeholder 4">
            <a:extLst>
              <a:ext uri="{FF2B5EF4-FFF2-40B4-BE49-F238E27FC236}">
                <a16:creationId xmlns:a16="http://schemas.microsoft.com/office/drawing/2014/main" id="{DC65965E-DDD6-2C47-855E-E80071375645}"/>
              </a:ext>
            </a:extLst>
          </p:cNvPr>
          <p:cNvSpPr>
            <a:spLocks noGrp="1"/>
          </p:cNvSpPr>
          <p:nvPr>
            <p:ph type="body" sz="quarter" idx="11" hasCustomPrompt="1"/>
          </p:nvPr>
        </p:nvSpPr>
        <p:spPr>
          <a:xfrm>
            <a:off x="838200" y="4564128"/>
            <a:ext cx="10515600" cy="592376"/>
          </a:xfrm>
          <a:prstGeom prst="rect">
            <a:avLst/>
          </a:prstGeom>
        </p:spPr>
        <p:txBody>
          <a:bodyPr/>
          <a:lstStyle>
            <a:lvl1pPr marL="0" indent="0" algn="ctr">
              <a:buFontTx/>
              <a:buNone/>
              <a:defRPr sz="2100" baseline="0">
                <a:solidFill>
                  <a:schemeClr val="accent1"/>
                </a:solidFill>
              </a:defRPr>
            </a:lvl1pPr>
          </a:lstStyle>
          <a:p>
            <a:pPr lvl="0"/>
            <a:r>
              <a:rPr lang="en-US"/>
              <a:t>Click to edit subtitle (21pt min. font size)</a:t>
            </a:r>
          </a:p>
        </p:txBody>
      </p:sp>
      <p:pic>
        <p:nvPicPr>
          <p:cNvPr id="13" name="Picture 12">
            <a:extLst>
              <a:ext uri="{FF2B5EF4-FFF2-40B4-BE49-F238E27FC236}">
                <a16:creationId xmlns:a16="http://schemas.microsoft.com/office/drawing/2014/main" id="{4C0397A8-5753-054B-9759-D49FFC8040A5}"/>
              </a:ext>
            </a:extLst>
          </p:cNvPr>
          <p:cNvPicPr>
            <a:picLocks noChangeAspect="1"/>
          </p:cNvPicPr>
          <p:nvPr userDrawn="1"/>
        </p:nvPicPr>
        <p:blipFill>
          <a:blip r:embed="rId3"/>
          <a:stretch>
            <a:fillRect/>
          </a:stretch>
        </p:blipFill>
        <p:spPr>
          <a:xfrm>
            <a:off x="10562956" y="5701553"/>
            <a:ext cx="1234668" cy="741445"/>
          </a:xfrm>
          <a:prstGeom prst="rect">
            <a:avLst/>
          </a:prstGeom>
        </p:spPr>
      </p:pic>
    </p:spTree>
    <p:extLst>
      <p:ext uri="{BB962C8B-B14F-4D97-AF65-F5344CB8AC3E}">
        <p14:creationId xmlns:p14="http://schemas.microsoft.com/office/powerpoint/2010/main" val="96519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Card_Cream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5" y="-216816"/>
            <a:ext cx="184731" cy="369332"/>
          </a:xfrm>
          <a:prstGeom prst="rect">
            <a:avLst/>
          </a:prstGeom>
          <a:noFill/>
        </p:spPr>
        <p:txBody>
          <a:bodyPr wrap="none" rtlCol="0">
            <a:spAutoFit/>
          </a:bodyPr>
          <a:lstStyle/>
          <a:p>
            <a:endParaRPr lang="en-US"/>
          </a:p>
        </p:txBody>
      </p:sp>
      <p:sp>
        <p:nvSpPr>
          <p:cNvPr id="2" name="Title Placeholder 6">
            <a:extLst>
              <a:ext uri="{FF2B5EF4-FFF2-40B4-BE49-F238E27FC236}">
                <a16:creationId xmlns:a16="http://schemas.microsoft.com/office/drawing/2014/main" id="{BCCB2601-DF0E-2A58-013E-7F920311E7AD}"/>
              </a:ext>
            </a:extLst>
          </p:cNvPr>
          <p:cNvSpPr>
            <a:spLocks noGrp="1"/>
          </p:cNvSpPr>
          <p:nvPr>
            <p:ph type="title" hasCustomPrompt="1"/>
          </p:nvPr>
        </p:nvSpPr>
        <p:spPr>
          <a:xfrm>
            <a:off x="2754774" y="2677823"/>
            <a:ext cx="8599025" cy="865421"/>
          </a:xfrm>
          <a:prstGeom prst="rect">
            <a:avLst/>
          </a:prstGeom>
        </p:spPr>
        <p:txBody>
          <a:bodyPr vert="horz" lIns="91440" tIns="45720" rIns="91440" bIns="45720" rtlCol="0" anchor="ctr">
            <a:normAutofit/>
          </a:bodyPr>
          <a:lstStyle>
            <a:lvl1pPr algn="l">
              <a:defRPr>
                <a:solidFill>
                  <a:srgbClr val="FE5000"/>
                </a:solidFill>
              </a:defRPr>
            </a:lvl1pPr>
          </a:lstStyle>
          <a:p>
            <a:r>
              <a:rPr lang="en-US"/>
              <a:t>Click to edit title</a:t>
            </a:r>
          </a:p>
        </p:txBody>
      </p:sp>
      <p:sp>
        <p:nvSpPr>
          <p:cNvPr id="3" name="Text Placeholder 4">
            <a:extLst>
              <a:ext uri="{FF2B5EF4-FFF2-40B4-BE49-F238E27FC236}">
                <a16:creationId xmlns:a16="http://schemas.microsoft.com/office/drawing/2014/main" id="{E0C2A9F9-3AF4-F8C1-A8D7-58BF7EF388F6}"/>
              </a:ext>
            </a:extLst>
          </p:cNvPr>
          <p:cNvSpPr>
            <a:spLocks noGrp="1"/>
          </p:cNvSpPr>
          <p:nvPr>
            <p:ph type="body" sz="quarter" idx="10" hasCustomPrompt="1"/>
          </p:nvPr>
        </p:nvSpPr>
        <p:spPr>
          <a:xfrm>
            <a:off x="2754774" y="3543244"/>
            <a:ext cx="8599026" cy="690562"/>
          </a:xfrm>
          <a:prstGeom prst="rect">
            <a:avLst/>
          </a:prstGeom>
        </p:spPr>
        <p:txBody>
          <a:bodyPr>
            <a:normAutofit/>
          </a:bodyPr>
          <a:lstStyle>
            <a:lvl1pPr marL="0" indent="0" algn="l">
              <a:buFontTx/>
              <a:buNone/>
              <a:defRPr>
                <a:solidFill>
                  <a:schemeClr val="tx1"/>
                </a:solidFill>
              </a:defRPr>
            </a:lvl1pPr>
          </a:lstStyle>
          <a:p>
            <a:pPr lvl="0"/>
            <a:r>
              <a:rPr lang="en-US"/>
              <a:t>Click to edit subtitle (21pt min. font size)</a:t>
            </a:r>
          </a:p>
        </p:txBody>
      </p:sp>
      <p:cxnSp>
        <p:nvCxnSpPr>
          <p:cNvPr id="7" name="Straight Connector 6">
            <a:extLst>
              <a:ext uri="{FF2B5EF4-FFF2-40B4-BE49-F238E27FC236}">
                <a16:creationId xmlns:a16="http://schemas.microsoft.com/office/drawing/2014/main" id="{DDC3E1C6-1BED-5944-A578-9406C50FBFCE}"/>
              </a:ext>
            </a:extLst>
          </p:cNvPr>
          <p:cNvCxnSpPr>
            <a:cxnSpLocks/>
          </p:cNvCxnSpPr>
          <p:nvPr userDrawn="1"/>
        </p:nvCxnSpPr>
        <p:spPr>
          <a:xfrm>
            <a:off x="2629528" y="2693325"/>
            <a:ext cx="0" cy="1471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graphics, font, logo, design&#10;&#10;Description automatically generated">
            <a:extLst>
              <a:ext uri="{FF2B5EF4-FFF2-40B4-BE49-F238E27FC236}">
                <a16:creationId xmlns:a16="http://schemas.microsoft.com/office/drawing/2014/main" id="{CCFEF302-D73B-2247-86DA-1957A844D03D}"/>
              </a:ext>
            </a:extLst>
          </p:cNvPr>
          <p:cNvPicPr>
            <a:picLocks noChangeAspect="1"/>
          </p:cNvPicPr>
          <p:nvPr userDrawn="1"/>
        </p:nvPicPr>
        <p:blipFill>
          <a:blip r:embed="rId3"/>
          <a:stretch>
            <a:fillRect/>
          </a:stretch>
        </p:blipFill>
        <p:spPr>
          <a:xfrm>
            <a:off x="664580" y="2829182"/>
            <a:ext cx="1730708" cy="1072087"/>
          </a:xfrm>
          <a:prstGeom prst="rect">
            <a:avLst/>
          </a:prstGeom>
        </p:spPr>
      </p:pic>
    </p:spTree>
    <p:extLst>
      <p:ext uri="{BB962C8B-B14F-4D97-AF65-F5344CB8AC3E}">
        <p14:creationId xmlns:p14="http://schemas.microsoft.com/office/powerpoint/2010/main" val="20135483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JustCopy_Green">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D5E5-77B1-A74A-A3C4-BE7E76B73585}"/>
              </a:ext>
            </a:extLst>
          </p:cNvPr>
          <p:cNvSpPr>
            <a:spLocks noGrp="1"/>
          </p:cNvSpPr>
          <p:nvPr>
            <p:ph type="title" hasCustomPrompt="1"/>
          </p:nvPr>
        </p:nvSpPr>
        <p:spPr>
          <a:xfrm>
            <a:off x="429717" y="275186"/>
            <a:ext cx="11332564" cy="983990"/>
          </a:xfrm>
          <a:prstGeom prst="rect">
            <a:avLst/>
          </a:prstGeom>
        </p:spPr>
        <p:txBody>
          <a:bodyPr/>
          <a:lstStyle>
            <a:lvl1pPr>
              <a:defRPr sz="4800">
                <a:solidFill>
                  <a:schemeClr val="accent1"/>
                </a:solidFill>
              </a:defRPr>
            </a:lvl1pPr>
          </a:lstStyle>
          <a:p>
            <a:r>
              <a:rPr lang="en-US"/>
              <a:t>Click to edit title</a:t>
            </a:r>
          </a:p>
        </p:txBody>
      </p:sp>
      <p:sp>
        <p:nvSpPr>
          <p:cNvPr id="6" name="Text Placeholder 5">
            <a:extLst>
              <a:ext uri="{FF2B5EF4-FFF2-40B4-BE49-F238E27FC236}">
                <a16:creationId xmlns:a16="http://schemas.microsoft.com/office/drawing/2014/main" id="{78388011-1210-AC4E-8FE4-5AC0261C8971}"/>
              </a:ext>
            </a:extLst>
          </p:cNvPr>
          <p:cNvSpPr>
            <a:spLocks noGrp="1"/>
          </p:cNvSpPr>
          <p:nvPr>
            <p:ph type="body" sz="quarter" idx="12" hasCustomPrompt="1"/>
          </p:nvPr>
        </p:nvSpPr>
        <p:spPr>
          <a:xfrm>
            <a:off x="430213" y="1514007"/>
            <a:ext cx="11331575" cy="4452078"/>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100">
                <a:solidFill>
                  <a:schemeClr val="tx1"/>
                </a:solidFill>
              </a:defRPr>
            </a:lvl4pPr>
            <a:lvl5pPr>
              <a:defRPr sz="2100">
                <a:solidFill>
                  <a:schemeClr val="tx1"/>
                </a:solidFill>
              </a:defRPr>
            </a:lvl5pPr>
          </a:lstStyle>
          <a:p>
            <a:pPr lvl="0"/>
            <a:r>
              <a:rPr lang="en-US"/>
              <a:t>Click to edit text (min. font size: 21pt)</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93C15C7D-E786-3C42-9C67-C416DE577A56}"/>
              </a:ext>
            </a:extLst>
          </p:cNvPr>
          <p:cNvPicPr>
            <a:picLocks noChangeAspect="1"/>
          </p:cNvPicPr>
          <p:nvPr userDrawn="1"/>
        </p:nvPicPr>
        <p:blipFill>
          <a:blip r:embed="rId3"/>
          <a:stretch>
            <a:fillRect/>
          </a:stretch>
        </p:blipFill>
        <p:spPr>
          <a:xfrm>
            <a:off x="11397520" y="6143517"/>
            <a:ext cx="607004" cy="607004"/>
          </a:xfrm>
          <a:prstGeom prst="rect">
            <a:avLst/>
          </a:prstGeom>
        </p:spPr>
      </p:pic>
      <p:sp>
        <p:nvSpPr>
          <p:cNvPr id="8" name="Slide Number Placeholder 5">
            <a:extLst>
              <a:ext uri="{FF2B5EF4-FFF2-40B4-BE49-F238E27FC236}">
                <a16:creationId xmlns:a16="http://schemas.microsoft.com/office/drawing/2014/main" id="{D9B9CDC3-6B4D-894C-B7B6-9BD951CCFAF0}"/>
              </a:ext>
            </a:extLst>
          </p:cNvPr>
          <p:cNvSpPr txBox="1">
            <a:spLocks/>
          </p:cNvSpPr>
          <p:nvPr userDrawn="1"/>
        </p:nvSpPr>
        <p:spPr>
          <a:xfrm>
            <a:off x="10922484" y="6326369"/>
            <a:ext cx="4526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
        <p:nvSpPr>
          <p:cNvPr id="10" name="Text Placeholder 10">
            <a:extLst>
              <a:ext uri="{FF2B5EF4-FFF2-40B4-BE49-F238E27FC236}">
                <a16:creationId xmlns:a16="http://schemas.microsoft.com/office/drawing/2014/main" id="{495AB125-536E-494C-8EF8-D093C252C4BF}"/>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9/19/23 Second Harvest Board Meeting</a:t>
            </a:r>
          </a:p>
        </p:txBody>
      </p:sp>
    </p:spTree>
    <p:extLst>
      <p:ext uri="{BB962C8B-B14F-4D97-AF65-F5344CB8AC3E}">
        <p14:creationId xmlns:p14="http://schemas.microsoft.com/office/powerpoint/2010/main" val="2516330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C4FB253-A003-5543-8867-AC40DFF989E0}"/>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2EADBA99-545D-F44A-8DD4-3897FE0D7696}"/>
              </a:ext>
            </a:extLst>
          </p:cNvPr>
          <p:cNvSpPr>
            <a:spLocks noGrp="1"/>
          </p:cNvSpPr>
          <p:nvPr>
            <p:ph type="sldNum" sz="quarter" idx="11"/>
          </p:nvPr>
        </p:nvSpPr>
        <p:spPr/>
        <p:txBody>
          <a:bodyPr/>
          <a:lstStyle/>
          <a:p>
            <a:fld id="{616517D7-E9BC-C446-8089-B414241263F9}" type="slidenum">
              <a:rPr lang="en-US" smtClean="0"/>
              <a:t>‹#›</a:t>
            </a:fld>
            <a:endParaRPr lang="en-US"/>
          </a:p>
        </p:txBody>
      </p:sp>
      <p:sp>
        <p:nvSpPr>
          <p:cNvPr id="6" name="Content Placeholder 5">
            <a:extLst>
              <a:ext uri="{FF2B5EF4-FFF2-40B4-BE49-F238E27FC236}">
                <a16:creationId xmlns:a16="http://schemas.microsoft.com/office/drawing/2014/main" id="{2F17B048-2D4C-C142-A012-732227E10B53}"/>
              </a:ext>
            </a:extLst>
          </p:cNvPr>
          <p:cNvSpPr>
            <a:spLocks noGrp="1"/>
          </p:cNvSpPr>
          <p:nvPr>
            <p:ph sz="quarter" idx="12" hasCustomPrompt="1"/>
          </p:nvPr>
        </p:nvSpPr>
        <p:spPr>
          <a:xfrm>
            <a:off x="609600" y="365352"/>
            <a:ext cx="5395870" cy="5898924"/>
          </a:xfrm>
          <a:prstGeom prst="rect">
            <a:avLst/>
          </a:prstGeom>
        </p:spPr>
        <p:txBody>
          <a:bodyPr/>
          <a:lstStyle>
            <a:lvl1pPr marL="0" indent="0">
              <a:buNone/>
              <a:defRPr/>
            </a:lvl1pPr>
          </a:lstStyle>
          <a:p>
            <a:pPr lvl="0"/>
            <a:r>
              <a:rPr lang="en-US"/>
              <a:t>Click to add photo or text</a:t>
            </a:r>
          </a:p>
        </p:txBody>
      </p:sp>
      <p:sp>
        <p:nvSpPr>
          <p:cNvPr id="5" name="Content Placeholder 5">
            <a:extLst>
              <a:ext uri="{FF2B5EF4-FFF2-40B4-BE49-F238E27FC236}">
                <a16:creationId xmlns:a16="http://schemas.microsoft.com/office/drawing/2014/main" id="{71632AFE-92D6-174C-9792-B1902C1F2B9B}"/>
              </a:ext>
            </a:extLst>
          </p:cNvPr>
          <p:cNvSpPr>
            <a:spLocks noGrp="1"/>
          </p:cNvSpPr>
          <p:nvPr>
            <p:ph sz="quarter" idx="13" hasCustomPrompt="1"/>
          </p:nvPr>
        </p:nvSpPr>
        <p:spPr>
          <a:xfrm>
            <a:off x="6201619" y="365125"/>
            <a:ext cx="5380781" cy="5893084"/>
          </a:xfrm>
          <a:prstGeom prst="rect">
            <a:avLst/>
          </a:prstGeom>
        </p:spPr>
        <p:txBody>
          <a:bodyPr/>
          <a:lstStyle>
            <a:lvl1pPr marL="0" indent="0">
              <a:buNone/>
              <a:defRPr/>
            </a:lvl1pPr>
          </a:lstStyle>
          <a:p>
            <a:pPr lvl="0"/>
            <a:r>
              <a:rPr lang="en-US"/>
              <a:t>Click to add photo or text</a:t>
            </a:r>
          </a:p>
        </p:txBody>
      </p:sp>
    </p:spTree>
    <p:extLst>
      <p:ext uri="{BB962C8B-B14F-4D97-AF65-F5344CB8AC3E}">
        <p14:creationId xmlns:p14="http://schemas.microsoft.com/office/powerpoint/2010/main" val="1959527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C4FB253-A003-5543-8867-AC40DFF989E0}"/>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2EADBA99-545D-F44A-8DD4-3897FE0D7696}"/>
              </a:ext>
            </a:extLst>
          </p:cNvPr>
          <p:cNvSpPr>
            <a:spLocks noGrp="1"/>
          </p:cNvSpPr>
          <p:nvPr>
            <p:ph type="sldNum" sz="quarter" idx="11"/>
          </p:nvPr>
        </p:nvSpPr>
        <p:spPr/>
        <p:txBody>
          <a:bodyPr/>
          <a:lstStyle/>
          <a:p>
            <a:fld id="{616517D7-E9BC-C446-8089-B414241263F9}" type="slidenum">
              <a:rPr lang="en-US" smtClean="0"/>
              <a:t>‹#›</a:t>
            </a:fld>
            <a:endParaRPr lang="en-US"/>
          </a:p>
        </p:txBody>
      </p:sp>
      <p:sp>
        <p:nvSpPr>
          <p:cNvPr id="6" name="Content Placeholder 5">
            <a:extLst>
              <a:ext uri="{FF2B5EF4-FFF2-40B4-BE49-F238E27FC236}">
                <a16:creationId xmlns:a16="http://schemas.microsoft.com/office/drawing/2014/main" id="{2F17B048-2D4C-C142-A012-732227E10B53}"/>
              </a:ext>
            </a:extLst>
          </p:cNvPr>
          <p:cNvSpPr>
            <a:spLocks noGrp="1"/>
          </p:cNvSpPr>
          <p:nvPr>
            <p:ph sz="quarter" idx="12" hasCustomPrompt="1"/>
          </p:nvPr>
        </p:nvSpPr>
        <p:spPr>
          <a:xfrm>
            <a:off x="0" y="0"/>
            <a:ext cx="12192000" cy="6858000"/>
          </a:xfrm>
          <a:prstGeom prst="rect">
            <a:avLst/>
          </a:prstGeom>
        </p:spPr>
        <p:txBody>
          <a:bodyPr/>
          <a:lstStyle>
            <a:lvl1pPr marL="0" indent="0">
              <a:buNone/>
              <a:defRPr/>
            </a:lvl1pPr>
          </a:lstStyle>
          <a:p>
            <a:pPr lvl="0"/>
            <a:r>
              <a:rPr lang="en-US"/>
              <a:t>Click to add photo</a:t>
            </a:r>
          </a:p>
        </p:txBody>
      </p:sp>
    </p:spTree>
    <p:extLst>
      <p:ext uri="{BB962C8B-B14F-4D97-AF65-F5344CB8AC3E}">
        <p14:creationId xmlns:p14="http://schemas.microsoft.com/office/powerpoint/2010/main" val="42347316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Card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5" y="-216816"/>
            <a:ext cx="184731" cy="369332"/>
          </a:xfrm>
          <a:prstGeom prst="rect">
            <a:avLst/>
          </a:prstGeom>
          <a:noFill/>
        </p:spPr>
        <p:txBody>
          <a:bodyPr wrap="none" rtlCol="0">
            <a:spAutoFit/>
          </a:bodyPr>
          <a:lstStyle/>
          <a:p>
            <a:endParaRPr lang="en-US"/>
          </a:p>
        </p:txBody>
      </p:sp>
      <p:sp>
        <p:nvSpPr>
          <p:cNvPr id="6" name="Title Placeholder 6">
            <a:extLst>
              <a:ext uri="{FF2B5EF4-FFF2-40B4-BE49-F238E27FC236}">
                <a16:creationId xmlns:a16="http://schemas.microsoft.com/office/drawing/2014/main" id="{27D07A1A-2346-1144-ADCC-DAB0925D6BDE}"/>
              </a:ext>
            </a:extLst>
          </p:cNvPr>
          <p:cNvSpPr>
            <a:spLocks noGrp="1"/>
          </p:cNvSpPr>
          <p:nvPr>
            <p:ph type="title"/>
          </p:nvPr>
        </p:nvSpPr>
        <p:spPr>
          <a:xfrm>
            <a:off x="838200" y="3722649"/>
            <a:ext cx="10515600" cy="865421"/>
          </a:xfrm>
          <a:prstGeom prst="rect">
            <a:avLst/>
          </a:prstGeom>
        </p:spPr>
        <p:txBody>
          <a:bodyPr vert="horz" lIns="91440" tIns="45720" rIns="91440" bIns="45720" rtlCol="0" anchor="ctr">
            <a:normAutofit/>
          </a:bodyPr>
          <a:lstStyle/>
          <a:p>
            <a:r>
              <a:rPr lang="en-US"/>
              <a:t>Click to edit title</a:t>
            </a:r>
          </a:p>
        </p:txBody>
      </p:sp>
      <p:sp>
        <p:nvSpPr>
          <p:cNvPr id="5" name="Text Placeholder 4">
            <a:extLst>
              <a:ext uri="{FF2B5EF4-FFF2-40B4-BE49-F238E27FC236}">
                <a16:creationId xmlns:a16="http://schemas.microsoft.com/office/drawing/2014/main" id="{E4F1D247-DBA8-464B-9FEB-48DE85551528}"/>
              </a:ext>
            </a:extLst>
          </p:cNvPr>
          <p:cNvSpPr>
            <a:spLocks noGrp="1"/>
          </p:cNvSpPr>
          <p:nvPr>
            <p:ph type="body" sz="quarter" idx="10" hasCustomPrompt="1"/>
          </p:nvPr>
        </p:nvSpPr>
        <p:spPr>
          <a:xfrm>
            <a:off x="838200" y="4588070"/>
            <a:ext cx="10515600" cy="690562"/>
          </a:xfrm>
          <a:prstGeom prst="rect">
            <a:avLst/>
          </a:prstGeom>
        </p:spPr>
        <p:txBody>
          <a:bodyPr/>
          <a:lstStyle>
            <a:lvl1pPr marL="0" indent="0" algn="ctr">
              <a:buFontTx/>
              <a:buNone/>
              <a:defRPr>
                <a:solidFill>
                  <a:schemeClr val="bg1"/>
                </a:solidFill>
              </a:defRPr>
            </a:lvl1pPr>
          </a:lstStyle>
          <a:p>
            <a:pPr lvl="0"/>
            <a:r>
              <a:rPr lang="en-US"/>
              <a:t>Click to edit subtitle (21pt min. font size)</a:t>
            </a:r>
          </a:p>
        </p:txBody>
      </p:sp>
      <p:sp>
        <p:nvSpPr>
          <p:cNvPr id="12" name="Text Placeholder 4">
            <a:extLst>
              <a:ext uri="{FF2B5EF4-FFF2-40B4-BE49-F238E27FC236}">
                <a16:creationId xmlns:a16="http://schemas.microsoft.com/office/drawing/2014/main" id="{DC65965E-DDD6-2C47-855E-E80071375645}"/>
              </a:ext>
            </a:extLst>
          </p:cNvPr>
          <p:cNvSpPr>
            <a:spLocks noGrp="1"/>
          </p:cNvSpPr>
          <p:nvPr>
            <p:ph type="body" sz="quarter" idx="11" hasCustomPrompt="1"/>
          </p:nvPr>
        </p:nvSpPr>
        <p:spPr>
          <a:xfrm>
            <a:off x="838200" y="5701553"/>
            <a:ext cx="10515600" cy="592376"/>
          </a:xfrm>
          <a:prstGeom prst="rect">
            <a:avLst/>
          </a:prstGeom>
        </p:spPr>
        <p:txBody>
          <a:bodyPr/>
          <a:lstStyle>
            <a:lvl1pPr marL="0" indent="0" algn="ctr">
              <a:buFontTx/>
              <a:buNone/>
              <a:defRPr sz="2100" baseline="0">
                <a:solidFill>
                  <a:schemeClr val="bg1"/>
                </a:solidFill>
              </a:defRPr>
            </a:lvl1pPr>
          </a:lstStyle>
          <a:p>
            <a:pPr lvl="0"/>
            <a:r>
              <a:rPr lang="en-US"/>
              <a:t>Click to edit subtitle (21pt min. font size)</a:t>
            </a:r>
          </a:p>
        </p:txBody>
      </p:sp>
    </p:spTree>
    <p:extLst>
      <p:ext uri="{BB962C8B-B14F-4D97-AF65-F5344CB8AC3E}">
        <p14:creationId xmlns:p14="http://schemas.microsoft.com/office/powerpoint/2010/main" val="40208222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Card_CreamGreen_LogoC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5" y="-216816"/>
            <a:ext cx="184731" cy="369332"/>
          </a:xfrm>
          <a:prstGeom prst="rect">
            <a:avLst/>
          </a:prstGeom>
          <a:noFill/>
        </p:spPr>
        <p:txBody>
          <a:bodyPr wrap="none" rtlCol="0">
            <a:spAutoFit/>
          </a:bodyPr>
          <a:lstStyle/>
          <a:p>
            <a:endParaRPr lang="en-US"/>
          </a:p>
        </p:txBody>
      </p:sp>
      <p:sp>
        <p:nvSpPr>
          <p:cNvPr id="6" name="Title Placeholder 6">
            <a:extLst>
              <a:ext uri="{FF2B5EF4-FFF2-40B4-BE49-F238E27FC236}">
                <a16:creationId xmlns:a16="http://schemas.microsoft.com/office/drawing/2014/main" id="{27D07A1A-2346-1144-ADCC-DAB0925D6BDE}"/>
              </a:ext>
            </a:extLst>
          </p:cNvPr>
          <p:cNvSpPr>
            <a:spLocks noGrp="1"/>
          </p:cNvSpPr>
          <p:nvPr>
            <p:ph type="title"/>
          </p:nvPr>
        </p:nvSpPr>
        <p:spPr>
          <a:xfrm>
            <a:off x="838200" y="3722649"/>
            <a:ext cx="10515600" cy="865421"/>
          </a:xfrm>
          <a:prstGeom prst="rect">
            <a:avLst/>
          </a:prstGeom>
        </p:spPr>
        <p:txBody>
          <a:bodyPr vert="horz" lIns="91440" tIns="45720" rIns="91440" bIns="45720" rtlCol="0" anchor="ctr">
            <a:normAutofit/>
          </a:bodyPr>
          <a:lstStyle>
            <a:lvl1pPr>
              <a:defRPr>
                <a:solidFill>
                  <a:schemeClr val="accent1"/>
                </a:solidFill>
              </a:defRPr>
            </a:lvl1pPr>
          </a:lstStyle>
          <a:p>
            <a:r>
              <a:rPr lang="en-US"/>
              <a:t>Click to edit title</a:t>
            </a:r>
          </a:p>
        </p:txBody>
      </p:sp>
      <p:sp>
        <p:nvSpPr>
          <p:cNvPr id="5" name="Text Placeholder 4">
            <a:extLst>
              <a:ext uri="{FF2B5EF4-FFF2-40B4-BE49-F238E27FC236}">
                <a16:creationId xmlns:a16="http://schemas.microsoft.com/office/drawing/2014/main" id="{E4F1D247-DBA8-464B-9FEB-48DE85551528}"/>
              </a:ext>
            </a:extLst>
          </p:cNvPr>
          <p:cNvSpPr>
            <a:spLocks noGrp="1"/>
          </p:cNvSpPr>
          <p:nvPr>
            <p:ph type="body" sz="quarter" idx="10" hasCustomPrompt="1"/>
          </p:nvPr>
        </p:nvSpPr>
        <p:spPr>
          <a:xfrm>
            <a:off x="838200" y="4588070"/>
            <a:ext cx="10515600" cy="690562"/>
          </a:xfrm>
          <a:prstGeom prst="rect">
            <a:avLst/>
          </a:prstGeom>
        </p:spPr>
        <p:txBody>
          <a:bodyPr/>
          <a:lstStyle>
            <a:lvl1pPr marL="0" indent="0" algn="ctr">
              <a:buFontTx/>
              <a:buNone/>
              <a:defRPr>
                <a:solidFill>
                  <a:schemeClr val="tx2"/>
                </a:solidFill>
              </a:defRPr>
            </a:lvl1pPr>
          </a:lstStyle>
          <a:p>
            <a:pPr lvl="0"/>
            <a:r>
              <a:rPr lang="en-US"/>
              <a:t>Click to edit subtitle (21pt min. font size)</a:t>
            </a:r>
          </a:p>
        </p:txBody>
      </p:sp>
      <p:sp>
        <p:nvSpPr>
          <p:cNvPr id="12" name="Text Placeholder 4">
            <a:extLst>
              <a:ext uri="{FF2B5EF4-FFF2-40B4-BE49-F238E27FC236}">
                <a16:creationId xmlns:a16="http://schemas.microsoft.com/office/drawing/2014/main" id="{DC65965E-DDD6-2C47-855E-E80071375645}"/>
              </a:ext>
            </a:extLst>
          </p:cNvPr>
          <p:cNvSpPr>
            <a:spLocks noGrp="1"/>
          </p:cNvSpPr>
          <p:nvPr>
            <p:ph type="body" sz="quarter" idx="11" hasCustomPrompt="1"/>
          </p:nvPr>
        </p:nvSpPr>
        <p:spPr>
          <a:xfrm>
            <a:off x="838200" y="5701553"/>
            <a:ext cx="10515600" cy="592376"/>
          </a:xfrm>
          <a:prstGeom prst="rect">
            <a:avLst/>
          </a:prstGeom>
        </p:spPr>
        <p:txBody>
          <a:bodyPr/>
          <a:lstStyle>
            <a:lvl1pPr marL="0" indent="0" algn="ctr">
              <a:buFontTx/>
              <a:buNone/>
              <a:defRPr sz="2100" baseline="0">
                <a:solidFill>
                  <a:schemeClr val="accent1"/>
                </a:solidFill>
              </a:defRPr>
            </a:lvl1pPr>
          </a:lstStyle>
          <a:p>
            <a:pPr lvl="0"/>
            <a:r>
              <a:rPr lang="en-US"/>
              <a:t>Click to edit subtitle (21pt min. font size)</a:t>
            </a:r>
          </a:p>
        </p:txBody>
      </p:sp>
    </p:spTree>
    <p:extLst>
      <p:ext uri="{BB962C8B-B14F-4D97-AF65-F5344CB8AC3E}">
        <p14:creationId xmlns:p14="http://schemas.microsoft.com/office/powerpoint/2010/main" val="21114880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Card_CreamGreen_LogoCor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5" y="-216816"/>
            <a:ext cx="184731" cy="369332"/>
          </a:xfrm>
          <a:prstGeom prst="rect">
            <a:avLst/>
          </a:prstGeom>
          <a:noFill/>
        </p:spPr>
        <p:txBody>
          <a:bodyPr wrap="none" rtlCol="0">
            <a:spAutoFit/>
          </a:bodyPr>
          <a:lstStyle/>
          <a:p>
            <a:endParaRPr lang="en-US"/>
          </a:p>
        </p:txBody>
      </p:sp>
      <p:sp>
        <p:nvSpPr>
          <p:cNvPr id="2" name="Title Placeholder 6">
            <a:extLst>
              <a:ext uri="{FF2B5EF4-FFF2-40B4-BE49-F238E27FC236}">
                <a16:creationId xmlns:a16="http://schemas.microsoft.com/office/drawing/2014/main" id="{77E4E52C-4BEE-8D9A-3135-4C3F5094DA1B}"/>
              </a:ext>
            </a:extLst>
          </p:cNvPr>
          <p:cNvSpPr>
            <a:spLocks noGrp="1"/>
          </p:cNvSpPr>
          <p:nvPr>
            <p:ph type="title"/>
          </p:nvPr>
        </p:nvSpPr>
        <p:spPr>
          <a:xfrm>
            <a:off x="838200" y="2585224"/>
            <a:ext cx="10515600" cy="865421"/>
          </a:xfrm>
          <a:prstGeom prst="rect">
            <a:avLst/>
          </a:prstGeom>
        </p:spPr>
        <p:txBody>
          <a:bodyPr vert="horz" lIns="91440" tIns="45720" rIns="91440" bIns="45720" rtlCol="0" anchor="ctr">
            <a:normAutofit/>
          </a:bodyPr>
          <a:lstStyle>
            <a:lvl1pPr>
              <a:defRPr>
                <a:solidFill>
                  <a:srgbClr val="008049"/>
                </a:solidFill>
              </a:defRPr>
            </a:lvl1pPr>
          </a:lstStyle>
          <a:p>
            <a:r>
              <a:rPr lang="en-US"/>
              <a:t>Click to edit title</a:t>
            </a:r>
          </a:p>
        </p:txBody>
      </p:sp>
      <p:sp>
        <p:nvSpPr>
          <p:cNvPr id="3" name="Text Placeholder 4">
            <a:extLst>
              <a:ext uri="{FF2B5EF4-FFF2-40B4-BE49-F238E27FC236}">
                <a16:creationId xmlns:a16="http://schemas.microsoft.com/office/drawing/2014/main" id="{B22471FD-3AF6-F1EE-5333-4A0995D8FCB8}"/>
              </a:ext>
            </a:extLst>
          </p:cNvPr>
          <p:cNvSpPr>
            <a:spLocks noGrp="1"/>
          </p:cNvSpPr>
          <p:nvPr>
            <p:ph type="body" sz="quarter" idx="10" hasCustomPrompt="1"/>
          </p:nvPr>
        </p:nvSpPr>
        <p:spPr>
          <a:xfrm>
            <a:off x="838200" y="3450645"/>
            <a:ext cx="10515600" cy="690562"/>
          </a:xfrm>
          <a:prstGeom prst="rect">
            <a:avLst/>
          </a:prstGeom>
        </p:spPr>
        <p:txBody>
          <a:bodyPr/>
          <a:lstStyle>
            <a:lvl1pPr marL="0" indent="0" algn="ctr">
              <a:buFontTx/>
              <a:buNone/>
              <a:defRPr>
                <a:solidFill>
                  <a:schemeClr val="tx1"/>
                </a:solidFill>
              </a:defRPr>
            </a:lvl1pPr>
          </a:lstStyle>
          <a:p>
            <a:pPr lvl="0"/>
            <a:r>
              <a:rPr lang="en-US"/>
              <a:t>Click to edit subtitle (21pt min. font size)</a:t>
            </a:r>
          </a:p>
        </p:txBody>
      </p:sp>
      <p:sp>
        <p:nvSpPr>
          <p:cNvPr id="4" name="Text Placeholder 4">
            <a:extLst>
              <a:ext uri="{FF2B5EF4-FFF2-40B4-BE49-F238E27FC236}">
                <a16:creationId xmlns:a16="http://schemas.microsoft.com/office/drawing/2014/main" id="{46D6739A-5518-993F-23B8-453A5DF8F076}"/>
              </a:ext>
            </a:extLst>
          </p:cNvPr>
          <p:cNvSpPr>
            <a:spLocks noGrp="1"/>
          </p:cNvSpPr>
          <p:nvPr>
            <p:ph type="body" sz="quarter" idx="11" hasCustomPrompt="1"/>
          </p:nvPr>
        </p:nvSpPr>
        <p:spPr>
          <a:xfrm>
            <a:off x="838200" y="4564128"/>
            <a:ext cx="10515600" cy="592376"/>
          </a:xfrm>
          <a:prstGeom prst="rect">
            <a:avLst/>
          </a:prstGeom>
        </p:spPr>
        <p:txBody>
          <a:bodyPr/>
          <a:lstStyle>
            <a:lvl1pPr marL="0" indent="0" algn="ctr">
              <a:buFontTx/>
              <a:buNone/>
              <a:defRPr sz="2100" baseline="0">
                <a:solidFill>
                  <a:schemeClr val="accent1"/>
                </a:solidFill>
              </a:defRPr>
            </a:lvl1pPr>
          </a:lstStyle>
          <a:p>
            <a:pPr lvl="0"/>
            <a:r>
              <a:rPr lang="en-US"/>
              <a:t>Click to edit subtitle (21pt min. font size)</a:t>
            </a:r>
          </a:p>
        </p:txBody>
      </p:sp>
      <p:pic>
        <p:nvPicPr>
          <p:cNvPr id="9" name="Picture 8">
            <a:extLst>
              <a:ext uri="{FF2B5EF4-FFF2-40B4-BE49-F238E27FC236}">
                <a16:creationId xmlns:a16="http://schemas.microsoft.com/office/drawing/2014/main" id="{DB8CD5E8-B6E1-1CC2-17B5-6C4D2118DBFA}"/>
              </a:ext>
            </a:extLst>
          </p:cNvPr>
          <p:cNvPicPr>
            <a:picLocks noChangeAspect="1"/>
          </p:cNvPicPr>
          <p:nvPr userDrawn="1"/>
        </p:nvPicPr>
        <p:blipFill>
          <a:blip r:embed="rId3"/>
          <a:stretch>
            <a:fillRect/>
          </a:stretch>
        </p:blipFill>
        <p:spPr>
          <a:xfrm>
            <a:off x="10545367" y="5689360"/>
            <a:ext cx="1265530" cy="759979"/>
          </a:xfrm>
          <a:prstGeom prst="rect">
            <a:avLst/>
          </a:prstGeom>
        </p:spPr>
      </p:pic>
    </p:spTree>
    <p:extLst>
      <p:ext uri="{BB962C8B-B14F-4D97-AF65-F5344CB8AC3E}">
        <p14:creationId xmlns:p14="http://schemas.microsoft.com/office/powerpoint/2010/main" val="16988578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Card_DarkGreen_LogoCor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5" y="-216816"/>
            <a:ext cx="184731" cy="369332"/>
          </a:xfrm>
          <a:prstGeom prst="rect">
            <a:avLst/>
          </a:prstGeom>
          <a:noFill/>
        </p:spPr>
        <p:txBody>
          <a:bodyPr wrap="none" rtlCol="0">
            <a:spAutoFit/>
          </a:bodyPr>
          <a:lstStyle/>
          <a:p>
            <a:endParaRPr lang="en-US"/>
          </a:p>
        </p:txBody>
      </p:sp>
      <p:sp>
        <p:nvSpPr>
          <p:cNvPr id="6" name="Title Placeholder 6">
            <a:extLst>
              <a:ext uri="{FF2B5EF4-FFF2-40B4-BE49-F238E27FC236}">
                <a16:creationId xmlns:a16="http://schemas.microsoft.com/office/drawing/2014/main" id="{27D07A1A-2346-1144-ADCC-DAB0925D6BDE}"/>
              </a:ext>
            </a:extLst>
          </p:cNvPr>
          <p:cNvSpPr>
            <a:spLocks noGrp="1"/>
          </p:cNvSpPr>
          <p:nvPr>
            <p:ph type="title"/>
          </p:nvPr>
        </p:nvSpPr>
        <p:spPr>
          <a:xfrm>
            <a:off x="838200" y="2585224"/>
            <a:ext cx="10515600" cy="865421"/>
          </a:xfrm>
          <a:prstGeom prst="rect">
            <a:avLst/>
          </a:prstGeom>
        </p:spPr>
        <p:txBody>
          <a:bodyPr vert="horz" lIns="91440" tIns="45720" rIns="91440" bIns="45720" rtlCol="0" anchor="ctr">
            <a:normAutofit/>
          </a:bodyPr>
          <a:lstStyle/>
          <a:p>
            <a:r>
              <a:rPr lang="en-US"/>
              <a:t>Click to edit title</a:t>
            </a:r>
          </a:p>
        </p:txBody>
      </p:sp>
      <p:sp>
        <p:nvSpPr>
          <p:cNvPr id="5" name="Text Placeholder 4">
            <a:extLst>
              <a:ext uri="{FF2B5EF4-FFF2-40B4-BE49-F238E27FC236}">
                <a16:creationId xmlns:a16="http://schemas.microsoft.com/office/drawing/2014/main" id="{E4F1D247-DBA8-464B-9FEB-48DE85551528}"/>
              </a:ext>
            </a:extLst>
          </p:cNvPr>
          <p:cNvSpPr>
            <a:spLocks noGrp="1"/>
          </p:cNvSpPr>
          <p:nvPr>
            <p:ph type="body" sz="quarter" idx="10" hasCustomPrompt="1"/>
          </p:nvPr>
        </p:nvSpPr>
        <p:spPr>
          <a:xfrm>
            <a:off x="838200" y="3450645"/>
            <a:ext cx="10515600" cy="690562"/>
          </a:xfrm>
          <a:prstGeom prst="rect">
            <a:avLst/>
          </a:prstGeom>
        </p:spPr>
        <p:txBody>
          <a:bodyPr/>
          <a:lstStyle>
            <a:lvl1pPr marL="0" indent="0" algn="ctr">
              <a:buFontTx/>
              <a:buNone/>
              <a:defRPr>
                <a:solidFill>
                  <a:schemeClr val="bg1"/>
                </a:solidFill>
              </a:defRPr>
            </a:lvl1pPr>
          </a:lstStyle>
          <a:p>
            <a:pPr lvl="0"/>
            <a:r>
              <a:rPr lang="en-US"/>
              <a:t>Click to edit subtitle (21pt min. font size)</a:t>
            </a:r>
          </a:p>
        </p:txBody>
      </p:sp>
      <p:sp>
        <p:nvSpPr>
          <p:cNvPr id="12" name="Text Placeholder 4">
            <a:extLst>
              <a:ext uri="{FF2B5EF4-FFF2-40B4-BE49-F238E27FC236}">
                <a16:creationId xmlns:a16="http://schemas.microsoft.com/office/drawing/2014/main" id="{DC65965E-DDD6-2C47-855E-E80071375645}"/>
              </a:ext>
            </a:extLst>
          </p:cNvPr>
          <p:cNvSpPr>
            <a:spLocks noGrp="1"/>
          </p:cNvSpPr>
          <p:nvPr>
            <p:ph type="body" sz="quarter" idx="11" hasCustomPrompt="1"/>
          </p:nvPr>
        </p:nvSpPr>
        <p:spPr>
          <a:xfrm>
            <a:off x="838200" y="4564128"/>
            <a:ext cx="10515600" cy="592376"/>
          </a:xfrm>
          <a:prstGeom prst="rect">
            <a:avLst/>
          </a:prstGeom>
        </p:spPr>
        <p:txBody>
          <a:bodyPr/>
          <a:lstStyle>
            <a:lvl1pPr marL="0" indent="0" algn="ctr">
              <a:buFontTx/>
              <a:buNone/>
              <a:defRPr sz="2100" baseline="0">
                <a:solidFill>
                  <a:schemeClr val="accent1"/>
                </a:solidFill>
              </a:defRPr>
            </a:lvl1pPr>
          </a:lstStyle>
          <a:p>
            <a:pPr lvl="0"/>
            <a:r>
              <a:rPr lang="en-US"/>
              <a:t>Click to edit subtitle (21pt min. font size)</a:t>
            </a:r>
          </a:p>
        </p:txBody>
      </p:sp>
      <p:pic>
        <p:nvPicPr>
          <p:cNvPr id="13" name="Picture 12">
            <a:extLst>
              <a:ext uri="{FF2B5EF4-FFF2-40B4-BE49-F238E27FC236}">
                <a16:creationId xmlns:a16="http://schemas.microsoft.com/office/drawing/2014/main" id="{4C0397A8-5753-054B-9759-D49FFC8040A5}"/>
              </a:ext>
            </a:extLst>
          </p:cNvPr>
          <p:cNvPicPr>
            <a:picLocks noChangeAspect="1"/>
          </p:cNvPicPr>
          <p:nvPr userDrawn="1"/>
        </p:nvPicPr>
        <p:blipFill>
          <a:blip r:embed="rId3"/>
          <a:stretch>
            <a:fillRect/>
          </a:stretch>
        </p:blipFill>
        <p:spPr>
          <a:xfrm>
            <a:off x="10562956" y="5701553"/>
            <a:ext cx="1234668" cy="741445"/>
          </a:xfrm>
          <a:prstGeom prst="rect">
            <a:avLst/>
          </a:prstGeom>
        </p:spPr>
      </p:pic>
    </p:spTree>
    <p:extLst>
      <p:ext uri="{BB962C8B-B14F-4D97-AF65-F5344CB8AC3E}">
        <p14:creationId xmlns:p14="http://schemas.microsoft.com/office/powerpoint/2010/main" val="2989280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Card_Green">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6" y="-216816"/>
            <a:ext cx="184731" cy="369332"/>
          </a:xfrm>
          <a:prstGeom prst="rect">
            <a:avLst/>
          </a:prstGeom>
          <a:noFill/>
        </p:spPr>
        <p:txBody>
          <a:bodyPr wrap="none" rtlCol="0">
            <a:spAutoFit/>
          </a:bodyPr>
          <a:lstStyle/>
          <a:p>
            <a:endParaRPr lang="en-US" sz="1800"/>
          </a:p>
        </p:txBody>
      </p:sp>
      <p:sp>
        <p:nvSpPr>
          <p:cNvPr id="6" name="Title Placeholder 6">
            <a:extLst>
              <a:ext uri="{FF2B5EF4-FFF2-40B4-BE49-F238E27FC236}">
                <a16:creationId xmlns:a16="http://schemas.microsoft.com/office/drawing/2014/main" id="{27D07A1A-2346-1144-ADCC-DAB0925D6BDE}"/>
              </a:ext>
            </a:extLst>
          </p:cNvPr>
          <p:cNvSpPr>
            <a:spLocks noGrp="1"/>
          </p:cNvSpPr>
          <p:nvPr>
            <p:ph type="title" hasCustomPrompt="1"/>
          </p:nvPr>
        </p:nvSpPr>
        <p:spPr>
          <a:xfrm>
            <a:off x="838200" y="2585226"/>
            <a:ext cx="10515600" cy="865421"/>
          </a:xfrm>
          <a:prstGeom prst="rect">
            <a:avLst/>
          </a:prstGeom>
        </p:spPr>
        <p:txBody>
          <a:bodyPr vert="horz" lIns="91440" tIns="45720" rIns="91440" bIns="45720" rtlCol="0" anchor="ctr">
            <a:normAutofit/>
          </a:bodyPr>
          <a:lstStyle>
            <a:lvl1pPr algn="l">
              <a:defRPr/>
            </a:lvl1pPr>
          </a:lstStyle>
          <a:p>
            <a:r>
              <a:rPr lang="en-US"/>
              <a:t>Click to edit title</a:t>
            </a:r>
          </a:p>
        </p:txBody>
      </p:sp>
      <p:sp>
        <p:nvSpPr>
          <p:cNvPr id="5" name="Text Placeholder 4">
            <a:extLst>
              <a:ext uri="{FF2B5EF4-FFF2-40B4-BE49-F238E27FC236}">
                <a16:creationId xmlns:a16="http://schemas.microsoft.com/office/drawing/2014/main" id="{E4F1D247-DBA8-464B-9FEB-48DE85551528}"/>
              </a:ext>
            </a:extLst>
          </p:cNvPr>
          <p:cNvSpPr>
            <a:spLocks noGrp="1"/>
          </p:cNvSpPr>
          <p:nvPr>
            <p:ph type="body" sz="quarter" idx="10" hasCustomPrompt="1"/>
          </p:nvPr>
        </p:nvSpPr>
        <p:spPr>
          <a:xfrm>
            <a:off x="838200" y="3450645"/>
            <a:ext cx="10515600" cy="690562"/>
          </a:xfrm>
          <a:prstGeom prst="rect">
            <a:avLst/>
          </a:prstGeom>
        </p:spPr>
        <p:txBody>
          <a:bodyPr>
            <a:normAutofit/>
          </a:bodyPr>
          <a:lstStyle>
            <a:lvl1pPr marL="0" indent="0" algn="l">
              <a:buFontTx/>
              <a:buNone/>
              <a:defRPr>
                <a:solidFill>
                  <a:schemeClr val="bg1"/>
                </a:solidFill>
              </a:defRPr>
            </a:lvl1pPr>
          </a:lstStyle>
          <a:p>
            <a:pPr lvl="0"/>
            <a:r>
              <a:rPr lang="en-US"/>
              <a:t>Click to edit subtitle (21pt min. font size)</a:t>
            </a:r>
          </a:p>
        </p:txBody>
      </p:sp>
      <p:sp>
        <p:nvSpPr>
          <p:cNvPr id="12" name="Text Placeholder 4">
            <a:extLst>
              <a:ext uri="{FF2B5EF4-FFF2-40B4-BE49-F238E27FC236}">
                <a16:creationId xmlns:a16="http://schemas.microsoft.com/office/drawing/2014/main" id="{DC65965E-DDD6-2C47-855E-E80071375645}"/>
              </a:ext>
            </a:extLst>
          </p:cNvPr>
          <p:cNvSpPr>
            <a:spLocks noGrp="1"/>
          </p:cNvSpPr>
          <p:nvPr>
            <p:ph type="body" sz="quarter" idx="11" hasCustomPrompt="1"/>
          </p:nvPr>
        </p:nvSpPr>
        <p:spPr>
          <a:xfrm>
            <a:off x="838200" y="4564128"/>
            <a:ext cx="10515600" cy="592376"/>
          </a:xfrm>
          <a:prstGeom prst="rect">
            <a:avLst/>
          </a:prstGeom>
        </p:spPr>
        <p:txBody>
          <a:bodyPr>
            <a:normAutofit/>
          </a:bodyPr>
          <a:lstStyle>
            <a:lvl1pPr marL="0" indent="0" algn="l">
              <a:buFontTx/>
              <a:buNone/>
              <a:defRPr sz="2100" baseline="0">
                <a:solidFill>
                  <a:schemeClr val="accent3"/>
                </a:solidFill>
              </a:defRPr>
            </a:lvl1pPr>
          </a:lstStyle>
          <a:p>
            <a:pPr lvl="0"/>
            <a:r>
              <a:rPr lang="en-US"/>
              <a:t>Click to edit subtitle (21pt min. font size)</a:t>
            </a:r>
          </a:p>
        </p:txBody>
      </p:sp>
      <p:pic>
        <p:nvPicPr>
          <p:cNvPr id="13" name="Picture 12">
            <a:extLst>
              <a:ext uri="{FF2B5EF4-FFF2-40B4-BE49-F238E27FC236}">
                <a16:creationId xmlns:a16="http://schemas.microsoft.com/office/drawing/2014/main" id="{4C0397A8-5753-054B-9759-D49FFC8040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201" y="1474077"/>
            <a:ext cx="1234668" cy="741445"/>
          </a:xfrm>
          <a:prstGeom prst="rect">
            <a:avLst/>
          </a:prstGeom>
        </p:spPr>
      </p:pic>
    </p:spTree>
    <p:extLst>
      <p:ext uri="{BB962C8B-B14F-4D97-AF65-F5344CB8AC3E}">
        <p14:creationId xmlns:p14="http://schemas.microsoft.com/office/powerpoint/2010/main" val="22690327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Card_Cream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5" y="-216816"/>
            <a:ext cx="184731" cy="369332"/>
          </a:xfrm>
          <a:prstGeom prst="rect">
            <a:avLst/>
          </a:prstGeom>
          <a:noFill/>
        </p:spPr>
        <p:txBody>
          <a:bodyPr wrap="none" rtlCol="0">
            <a:spAutoFit/>
          </a:bodyPr>
          <a:lstStyle/>
          <a:p>
            <a:endParaRPr lang="en-US"/>
          </a:p>
        </p:txBody>
      </p:sp>
      <p:sp>
        <p:nvSpPr>
          <p:cNvPr id="2" name="Title Placeholder 6">
            <a:extLst>
              <a:ext uri="{FF2B5EF4-FFF2-40B4-BE49-F238E27FC236}">
                <a16:creationId xmlns:a16="http://schemas.microsoft.com/office/drawing/2014/main" id="{BCCB2601-DF0E-2A58-013E-7F920311E7AD}"/>
              </a:ext>
            </a:extLst>
          </p:cNvPr>
          <p:cNvSpPr>
            <a:spLocks noGrp="1"/>
          </p:cNvSpPr>
          <p:nvPr>
            <p:ph type="title" hasCustomPrompt="1"/>
          </p:nvPr>
        </p:nvSpPr>
        <p:spPr>
          <a:xfrm>
            <a:off x="2754774" y="2677823"/>
            <a:ext cx="8599025" cy="865421"/>
          </a:xfrm>
          <a:prstGeom prst="rect">
            <a:avLst/>
          </a:prstGeom>
        </p:spPr>
        <p:txBody>
          <a:bodyPr vert="horz" lIns="91440" tIns="45720" rIns="91440" bIns="45720" rtlCol="0" anchor="ctr">
            <a:normAutofit/>
          </a:bodyPr>
          <a:lstStyle>
            <a:lvl1pPr algn="l">
              <a:defRPr>
                <a:solidFill>
                  <a:srgbClr val="FE5000"/>
                </a:solidFill>
              </a:defRPr>
            </a:lvl1pPr>
          </a:lstStyle>
          <a:p>
            <a:r>
              <a:rPr lang="en-US"/>
              <a:t>Click to edit title</a:t>
            </a:r>
          </a:p>
        </p:txBody>
      </p:sp>
      <p:sp>
        <p:nvSpPr>
          <p:cNvPr id="3" name="Text Placeholder 4">
            <a:extLst>
              <a:ext uri="{FF2B5EF4-FFF2-40B4-BE49-F238E27FC236}">
                <a16:creationId xmlns:a16="http://schemas.microsoft.com/office/drawing/2014/main" id="{E0C2A9F9-3AF4-F8C1-A8D7-58BF7EF388F6}"/>
              </a:ext>
            </a:extLst>
          </p:cNvPr>
          <p:cNvSpPr>
            <a:spLocks noGrp="1"/>
          </p:cNvSpPr>
          <p:nvPr>
            <p:ph type="body" sz="quarter" idx="10" hasCustomPrompt="1"/>
          </p:nvPr>
        </p:nvSpPr>
        <p:spPr>
          <a:xfrm>
            <a:off x="2754774" y="3543244"/>
            <a:ext cx="8599026" cy="690562"/>
          </a:xfrm>
          <a:prstGeom prst="rect">
            <a:avLst/>
          </a:prstGeom>
        </p:spPr>
        <p:txBody>
          <a:bodyPr>
            <a:normAutofit/>
          </a:bodyPr>
          <a:lstStyle>
            <a:lvl1pPr marL="0" indent="0" algn="l">
              <a:buFontTx/>
              <a:buNone/>
              <a:defRPr>
                <a:solidFill>
                  <a:schemeClr val="tx1"/>
                </a:solidFill>
              </a:defRPr>
            </a:lvl1pPr>
          </a:lstStyle>
          <a:p>
            <a:pPr lvl="0"/>
            <a:r>
              <a:rPr lang="en-US"/>
              <a:t>Click to edit subtitle (21pt min. font size)</a:t>
            </a:r>
          </a:p>
        </p:txBody>
      </p:sp>
      <p:cxnSp>
        <p:nvCxnSpPr>
          <p:cNvPr id="7" name="Straight Connector 6">
            <a:extLst>
              <a:ext uri="{FF2B5EF4-FFF2-40B4-BE49-F238E27FC236}">
                <a16:creationId xmlns:a16="http://schemas.microsoft.com/office/drawing/2014/main" id="{DDC3E1C6-1BED-5944-A578-9406C50FBFCE}"/>
              </a:ext>
            </a:extLst>
          </p:cNvPr>
          <p:cNvCxnSpPr>
            <a:cxnSpLocks/>
          </p:cNvCxnSpPr>
          <p:nvPr userDrawn="1"/>
        </p:nvCxnSpPr>
        <p:spPr>
          <a:xfrm>
            <a:off x="2629528" y="2693325"/>
            <a:ext cx="0" cy="1471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graphics, font, logo, design&#10;&#10;Description automatically generated">
            <a:extLst>
              <a:ext uri="{FF2B5EF4-FFF2-40B4-BE49-F238E27FC236}">
                <a16:creationId xmlns:a16="http://schemas.microsoft.com/office/drawing/2014/main" id="{CCFEF302-D73B-2247-86DA-1957A844D03D}"/>
              </a:ext>
            </a:extLst>
          </p:cNvPr>
          <p:cNvPicPr>
            <a:picLocks noChangeAspect="1"/>
          </p:cNvPicPr>
          <p:nvPr userDrawn="1"/>
        </p:nvPicPr>
        <p:blipFill>
          <a:blip r:embed="rId3"/>
          <a:stretch>
            <a:fillRect/>
          </a:stretch>
        </p:blipFill>
        <p:spPr>
          <a:xfrm>
            <a:off x="664580" y="2829182"/>
            <a:ext cx="1730708" cy="1072087"/>
          </a:xfrm>
          <a:prstGeom prst="rect">
            <a:avLst/>
          </a:prstGeom>
        </p:spPr>
      </p:pic>
    </p:spTree>
    <p:extLst>
      <p:ext uri="{BB962C8B-B14F-4D97-AF65-F5344CB8AC3E}">
        <p14:creationId xmlns:p14="http://schemas.microsoft.com/office/powerpoint/2010/main" val="24602004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JustCopy_Orange">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D5E5-77B1-A74A-A3C4-BE7E76B73585}"/>
              </a:ext>
            </a:extLst>
          </p:cNvPr>
          <p:cNvSpPr>
            <a:spLocks noGrp="1"/>
          </p:cNvSpPr>
          <p:nvPr>
            <p:ph type="title" hasCustomPrompt="1"/>
          </p:nvPr>
        </p:nvSpPr>
        <p:spPr/>
        <p:txBody>
          <a:bodyPr/>
          <a:lstStyle>
            <a:lvl1pPr>
              <a:defRPr sz="4800"/>
            </a:lvl1pPr>
          </a:lstStyle>
          <a:p>
            <a:r>
              <a:rPr lang="en-US"/>
              <a:t>Click to edit title</a:t>
            </a:r>
          </a:p>
        </p:txBody>
      </p:sp>
      <p:sp>
        <p:nvSpPr>
          <p:cNvPr id="6" name="Text Placeholder 5">
            <a:extLst>
              <a:ext uri="{FF2B5EF4-FFF2-40B4-BE49-F238E27FC236}">
                <a16:creationId xmlns:a16="http://schemas.microsoft.com/office/drawing/2014/main" id="{78388011-1210-AC4E-8FE4-5AC0261C8971}"/>
              </a:ext>
            </a:extLst>
          </p:cNvPr>
          <p:cNvSpPr>
            <a:spLocks noGrp="1"/>
          </p:cNvSpPr>
          <p:nvPr>
            <p:ph type="body" sz="quarter" idx="12" hasCustomPrompt="1"/>
          </p:nvPr>
        </p:nvSpPr>
        <p:spPr>
          <a:xfrm>
            <a:off x="430213" y="1514007"/>
            <a:ext cx="11331575" cy="4452078"/>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100">
                <a:solidFill>
                  <a:schemeClr val="tx1"/>
                </a:solidFill>
              </a:defRPr>
            </a:lvl4pPr>
            <a:lvl5pPr>
              <a:defRPr sz="2100">
                <a:solidFill>
                  <a:schemeClr val="tx1"/>
                </a:solidFill>
              </a:defRPr>
            </a:lvl5pPr>
          </a:lstStyle>
          <a:p>
            <a:pPr lvl="0"/>
            <a:r>
              <a:rPr lang="en-US"/>
              <a:t>Click to edit text (min. font size: 21pt)</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04EBF043-8BD5-C548-94AA-1F130A20E319}"/>
              </a:ext>
            </a:extLst>
          </p:cNvPr>
          <p:cNvPicPr>
            <a:picLocks noChangeAspect="1"/>
          </p:cNvPicPr>
          <p:nvPr userDrawn="1"/>
        </p:nvPicPr>
        <p:blipFill>
          <a:blip r:embed="rId3"/>
          <a:stretch>
            <a:fillRect/>
          </a:stretch>
        </p:blipFill>
        <p:spPr>
          <a:xfrm>
            <a:off x="11397520" y="6143517"/>
            <a:ext cx="607004" cy="607004"/>
          </a:xfrm>
          <a:prstGeom prst="rect">
            <a:avLst/>
          </a:prstGeom>
        </p:spPr>
      </p:pic>
      <p:sp>
        <p:nvSpPr>
          <p:cNvPr id="9" name="Slide Number Placeholder 5">
            <a:extLst>
              <a:ext uri="{FF2B5EF4-FFF2-40B4-BE49-F238E27FC236}">
                <a16:creationId xmlns:a16="http://schemas.microsoft.com/office/drawing/2014/main" id="{1B8F95E4-80AF-FC40-97C3-92567F36E467}"/>
              </a:ext>
            </a:extLst>
          </p:cNvPr>
          <p:cNvSpPr txBox="1">
            <a:spLocks/>
          </p:cNvSpPr>
          <p:nvPr userDrawn="1"/>
        </p:nvSpPr>
        <p:spPr>
          <a:xfrm>
            <a:off x="10922484" y="6326369"/>
            <a:ext cx="4526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650258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fographicPhotoBackground_Light">
    <p:bg>
      <p:bgPr>
        <a:solidFill>
          <a:schemeClr val="bg2"/>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53F3E080-8EB1-7D5D-5A83-8CC4CEA30736}"/>
              </a:ext>
            </a:extLst>
          </p:cNvPr>
          <p:cNvSpPr>
            <a:spLocks noGrp="1"/>
          </p:cNvSpPr>
          <p:nvPr>
            <p:ph type="body" sz="quarter" idx="13" hasCustomPrompt="1"/>
          </p:nvPr>
        </p:nvSpPr>
        <p:spPr>
          <a:xfrm>
            <a:off x="4665345" y="1567790"/>
            <a:ext cx="3055040" cy="1176156"/>
          </a:xfrm>
          <a:prstGeom prst="rect">
            <a:avLst/>
          </a:prstGeom>
        </p:spPr>
        <p:txBody>
          <a:bodyPr/>
          <a:lstStyle>
            <a:lvl1pPr marL="0" indent="0" algn="l">
              <a:buNone/>
              <a:defRPr sz="2100" baseline="0">
                <a:solidFill>
                  <a:schemeClr val="tx1"/>
                </a:solidFill>
              </a:defRPr>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text (min. font size: 21pt)</a:t>
            </a:r>
          </a:p>
        </p:txBody>
      </p:sp>
      <p:sp>
        <p:nvSpPr>
          <p:cNvPr id="6" name="Text Placeholder 9">
            <a:extLst>
              <a:ext uri="{FF2B5EF4-FFF2-40B4-BE49-F238E27FC236}">
                <a16:creationId xmlns:a16="http://schemas.microsoft.com/office/drawing/2014/main" id="{8C3519AC-5B5D-F704-0F86-BFEC9033311C}"/>
              </a:ext>
            </a:extLst>
          </p:cNvPr>
          <p:cNvSpPr>
            <a:spLocks noGrp="1"/>
          </p:cNvSpPr>
          <p:nvPr>
            <p:ph type="body" sz="quarter" idx="14" hasCustomPrompt="1"/>
          </p:nvPr>
        </p:nvSpPr>
        <p:spPr>
          <a:xfrm>
            <a:off x="4665345" y="982383"/>
            <a:ext cx="3055040" cy="353605"/>
          </a:xfrm>
          <a:prstGeom prst="rect">
            <a:avLst/>
          </a:prstGeom>
        </p:spPr>
        <p:txBody>
          <a:bodyPr>
            <a:normAutofit/>
          </a:bodyPr>
          <a:lstStyle>
            <a:lvl1pPr marL="0" indent="0" algn="l">
              <a:buNone/>
              <a:defRPr sz="2100" b="1" baseline="0">
                <a:solidFill>
                  <a:schemeClr val="tx1"/>
                </a:solidFill>
              </a:defRPr>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header</a:t>
            </a:r>
          </a:p>
        </p:txBody>
      </p:sp>
      <p:sp>
        <p:nvSpPr>
          <p:cNvPr id="7" name="Text Placeholder 9">
            <a:extLst>
              <a:ext uri="{FF2B5EF4-FFF2-40B4-BE49-F238E27FC236}">
                <a16:creationId xmlns:a16="http://schemas.microsoft.com/office/drawing/2014/main" id="{341CD243-F14D-254F-2EDC-82B65EF1EB88}"/>
              </a:ext>
            </a:extLst>
          </p:cNvPr>
          <p:cNvSpPr>
            <a:spLocks noGrp="1"/>
          </p:cNvSpPr>
          <p:nvPr>
            <p:ph type="body" sz="quarter" idx="16" hasCustomPrompt="1"/>
          </p:nvPr>
        </p:nvSpPr>
        <p:spPr>
          <a:xfrm>
            <a:off x="4665345" y="3711320"/>
            <a:ext cx="3055040" cy="1176156"/>
          </a:xfrm>
          <a:prstGeom prst="rect">
            <a:avLst/>
          </a:prstGeom>
        </p:spPr>
        <p:txBody>
          <a:bodyPr/>
          <a:lstStyle>
            <a:lvl1pPr marL="0" indent="0" algn="l">
              <a:buNone/>
              <a:defRPr sz="2100" baseline="0">
                <a:solidFill>
                  <a:schemeClr val="tx1"/>
                </a:solidFill>
              </a:defRPr>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text (min. font size: 21pt)</a:t>
            </a:r>
          </a:p>
        </p:txBody>
      </p:sp>
      <p:sp>
        <p:nvSpPr>
          <p:cNvPr id="8" name="Text Placeholder 9">
            <a:extLst>
              <a:ext uri="{FF2B5EF4-FFF2-40B4-BE49-F238E27FC236}">
                <a16:creationId xmlns:a16="http://schemas.microsoft.com/office/drawing/2014/main" id="{72E81639-4AEF-52C9-D1F8-B4890D4A320E}"/>
              </a:ext>
            </a:extLst>
          </p:cNvPr>
          <p:cNvSpPr>
            <a:spLocks noGrp="1"/>
          </p:cNvSpPr>
          <p:nvPr>
            <p:ph type="body" sz="quarter" idx="17" hasCustomPrompt="1"/>
          </p:nvPr>
        </p:nvSpPr>
        <p:spPr>
          <a:xfrm>
            <a:off x="4665345" y="3125913"/>
            <a:ext cx="3055040" cy="353605"/>
          </a:xfrm>
          <a:prstGeom prst="rect">
            <a:avLst/>
          </a:prstGeom>
        </p:spPr>
        <p:txBody>
          <a:bodyPr>
            <a:normAutofit/>
          </a:bodyPr>
          <a:lstStyle>
            <a:lvl1pPr marL="0" indent="0" algn="l">
              <a:buNone/>
              <a:defRPr sz="2100" b="1" baseline="0">
                <a:solidFill>
                  <a:schemeClr val="tx1"/>
                </a:solidFill>
              </a:defRPr>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header</a:t>
            </a:r>
          </a:p>
        </p:txBody>
      </p:sp>
      <p:sp>
        <p:nvSpPr>
          <p:cNvPr id="9" name="Text Placeholder 9">
            <a:extLst>
              <a:ext uri="{FF2B5EF4-FFF2-40B4-BE49-F238E27FC236}">
                <a16:creationId xmlns:a16="http://schemas.microsoft.com/office/drawing/2014/main" id="{A57941F4-657A-E1DE-3A80-D0ADD1593ABF}"/>
              </a:ext>
            </a:extLst>
          </p:cNvPr>
          <p:cNvSpPr>
            <a:spLocks noGrp="1"/>
          </p:cNvSpPr>
          <p:nvPr>
            <p:ph type="body" sz="quarter" idx="19" hasCustomPrompt="1"/>
          </p:nvPr>
        </p:nvSpPr>
        <p:spPr>
          <a:xfrm>
            <a:off x="8839264" y="1567790"/>
            <a:ext cx="3055040" cy="1176156"/>
          </a:xfrm>
          <a:prstGeom prst="rect">
            <a:avLst/>
          </a:prstGeom>
        </p:spPr>
        <p:txBody>
          <a:bodyPr/>
          <a:lstStyle>
            <a:lvl1pPr marL="0" indent="0" algn="l">
              <a:buNone/>
              <a:defRPr sz="2100" baseline="0">
                <a:solidFill>
                  <a:schemeClr val="tx1"/>
                </a:solidFill>
              </a:defRPr>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text (min. font size: 21pt)</a:t>
            </a:r>
          </a:p>
        </p:txBody>
      </p:sp>
      <p:sp>
        <p:nvSpPr>
          <p:cNvPr id="10" name="Text Placeholder 9">
            <a:extLst>
              <a:ext uri="{FF2B5EF4-FFF2-40B4-BE49-F238E27FC236}">
                <a16:creationId xmlns:a16="http://schemas.microsoft.com/office/drawing/2014/main" id="{906ED247-6393-9A15-B8A4-10C533E80977}"/>
              </a:ext>
            </a:extLst>
          </p:cNvPr>
          <p:cNvSpPr>
            <a:spLocks noGrp="1"/>
          </p:cNvSpPr>
          <p:nvPr>
            <p:ph type="body" sz="quarter" idx="20" hasCustomPrompt="1"/>
          </p:nvPr>
        </p:nvSpPr>
        <p:spPr>
          <a:xfrm>
            <a:off x="8839264" y="982383"/>
            <a:ext cx="3055040" cy="353605"/>
          </a:xfrm>
          <a:prstGeom prst="rect">
            <a:avLst/>
          </a:prstGeom>
        </p:spPr>
        <p:txBody>
          <a:bodyPr>
            <a:normAutofit/>
          </a:bodyPr>
          <a:lstStyle>
            <a:lvl1pPr marL="0" indent="0" algn="l">
              <a:buNone/>
              <a:defRPr sz="2100" b="1" baseline="0">
                <a:solidFill>
                  <a:schemeClr val="tx1"/>
                </a:solidFill>
              </a:defRPr>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header</a:t>
            </a:r>
          </a:p>
        </p:txBody>
      </p:sp>
      <p:sp>
        <p:nvSpPr>
          <p:cNvPr id="11" name="Text Placeholder 9">
            <a:extLst>
              <a:ext uri="{FF2B5EF4-FFF2-40B4-BE49-F238E27FC236}">
                <a16:creationId xmlns:a16="http://schemas.microsoft.com/office/drawing/2014/main" id="{0D481EDD-E404-BE04-46F4-A63E03396F73}"/>
              </a:ext>
            </a:extLst>
          </p:cNvPr>
          <p:cNvSpPr>
            <a:spLocks noGrp="1"/>
          </p:cNvSpPr>
          <p:nvPr>
            <p:ph type="body" sz="quarter" idx="22" hasCustomPrompt="1"/>
          </p:nvPr>
        </p:nvSpPr>
        <p:spPr>
          <a:xfrm>
            <a:off x="8839264" y="3711320"/>
            <a:ext cx="3055040" cy="1176156"/>
          </a:xfrm>
          <a:prstGeom prst="rect">
            <a:avLst/>
          </a:prstGeom>
        </p:spPr>
        <p:txBody>
          <a:bodyPr/>
          <a:lstStyle>
            <a:lvl1pPr marL="0" indent="0" algn="l">
              <a:buNone/>
              <a:defRPr sz="2100" baseline="0">
                <a:solidFill>
                  <a:schemeClr val="tx1"/>
                </a:solidFill>
              </a:defRPr>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text (min. font size: 21pt)</a:t>
            </a:r>
          </a:p>
        </p:txBody>
      </p:sp>
      <p:sp>
        <p:nvSpPr>
          <p:cNvPr id="12" name="Text Placeholder 9">
            <a:extLst>
              <a:ext uri="{FF2B5EF4-FFF2-40B4-BE49-F238E27FC236}">
                <a16:creationId xmlns:a16="http://schemas.microsoft.com/office/drawing/2014/main" id="{32687C57-0B57-FC73-8254-F77B15F4C823}"/>
              </a:ext>
            </a:extLst>
          </p:cNvPr>
          <p:cNvSpPr>
            <a:spLocks noGrp="1"/>
          </p:cNvSpPr>
          <p:nvPr>
            <p:ph type="body" sz="quarter" idx="23" hasCustomPrompt="1"/>
          </p:nvPr>
        </p:nvSpPr>
        <p:spPr>
          <a:xfrm>
            <a:off x="8839264" y="3125913"/>
            <a:ext cx="3055040" cy="353605"/>
          </a:xfrm>
          <a:prstGeom prst="rect">
            <a:avLst/>
          </a:prstGeom>
        </p:spPr>
        <p:txBody>
          <a:bodyPr>
            <a:normAutofit/>
          </a:bodyPr>
          <a:lstStyle>
            <a:lvl1pPr marL="0" indent="0" algn="l">
              <a:buNone/>
              <a:defRPr sz="2100" b="1" baseline="0">
                <a:solidFill>
                  <a:schemeClr val="tx1"/>
                </a:solidFill>
              </a:defRPr>
            </a:lvl1pPr>
            <a:lvl2pPr marL="457200" indent="0" algn="l">
              <a:buNone/>
              <a:defRPr sz="2100"/>
            </a:lvl2pPr>
            <a:lvl3pPr marL="914400" indent="0" algn="l">
              <a:buNone/>
              <a:defRPr sz="2100"/>
            </a:lvl3pPr>
            <a:lvl4pPr marL="1371600" indent="0" algn="l">
              <a:buNone/>
              <a:defRPr sz="2100"/>
            </a:lvl4pPr>
            <a:lvl5pPr marL="1828800" indent="0" algn="l">
              <a:buNone/>
              <a:defRPr sz="2100"/>
            </a:lvl5pPr>
          </a:lstStyle>
          <a:p>
            <a:pPr lvl="0"/>
            <a:r>
              <a:rPr lang="en-US"/>
              <a:t>Edit header</a:t>
            </a:r>
          </a:p>
        </p:txBody>
      </p:sp>
      <p:sp>
        <p:nvSpPr>
          <p:cNvPr id="13" name="Picture Placeholder 7">
            <a:extLst>
              <a:ext uri="{FF2B5EF4-FFF2-40B4-BE49-F238E27FC236}">
                <a16:creationId xmlns:a16="http://schemas.microsoft.com/office/drawing/2014/main" id="{8E639D83-B3B8-9CB2-0284-4716289E9B7E}"/>
              </a:ext>
            </a:extLst>
          </p:cNvPr>
          <p:cNvSpPr>
            <a:spLocks noGrp="1"/>
          </p:cNvSpPr>
          <p:nvPr>
            <p:ph type="pic" sz="quarter" idx="25" hasCustomPrompt="1"/>
          </p:nvPr>
        </p:nvSpPr>
        <p:spPr>
          <a:xfrm>
            <a:off x="3858413" y="989847"/>
            <a:ext cx="700616" cy="523875"/>
          </a:xfrm>
          <a:prstGeom prst="rect">
            <a:avLst/>
          </a:prstGeom>
        </p:spPr>
        <p:txBody>
          <a:bodyPr/>
          <a:lstStyle>
            <a:lvl1pPr marL="0" indent="0">
              <a:buNone/>
              <a:defRPr sz="1400" baseline="0">
                <a:solidFill>
                  <a:schemeClr val="tx1"/>
                </a:solidFill>
              </a:defRPr>
            </a:lvl1pPr>
          </a:lstStyle>
          <a:p>
            <a:r>
              <a:rPr lang="en-US"/>
              <a:t>Add icon</a:t>
            </a:r>
          </a:p>
        </p:txBody>
      </p:sp>
      <p:sp>
        <p:nvSpPr>
          <p:cNvPr id="14" name="Picture Placeholder 7">
            <a:extLst>
              <a:ext uri="{FF2B5EF4-FFF2-40B4-BE49-F238E27FC236}">
                <a16:creationId xmlns:a16="http://schemas.microsoft.com/office/drawing/2014/main" id="{BE05AEE6-2C29-E44A-4C1C-FC734D14646E}"/>
              </a:ext>
            </a:extLst>
          </p:cNvPr>
          <p:cNvSpPr>
            <a:spLocks noGrp="1"/>
          </p:cNvSpPr>
          <p:nvPr>
            <p:ph type="pic" sz="quarter" idx="26" hasCustomPrompt="1"/>
          </p:nvPr>
        </p:nvSpPr>
        <p:spPr>
          <a:xfrm>
            <a:off x="3858413" y="3133377"/>
            <a:ext cx="700616" cy="523875"/>
          </a:xfrm>
          <a:prstGeom prst="rect">
            <a:avLst/>
          </a:prstGeom>
        </p:spPr>
        <p:txBody>
          <a:bodyPr/>
          <a:lstStyle>
            <a:lvl1pPr marL="0" indent="0">
              <a:buNone/>
              <a:defRPr sz="1400" baseline="0">
                <a:solidFill>
                  <a:schemeClr val="tx1"/>
                </a:solidFill>
              </a:defRPr>
            </a:lvl1pPr>
          </a:lstStyle>
          <a:p>
            <a:r>
              <a:rPr lang="en-US"/>
              <a:t>Add icon</a:t>
            </a:r>
          </a:p>
        </p:txBody>
      </p:sp>
      <p:sp>
        <p:nvSpPr>
          <p:cNvPr id="15" name="Picture Placeholder 7">
            <a:extLst>
              <a:ext uri="{FF2B5EF4-FFF2-40B4-BE49-F238E27FC236}">
                <a16:creationId xmlns:a16="http://schemas.microsoft.com/office/drawing/2014/main" id="{4374A156-78D2-E6F2-C8FF-ACADE01E4B94}"/>
              </a:ext>
            </a:extLst>
          </p:cNvPr>
          <p:cNvSpPr>
            <a:spLocks noGrp="1"/>
          </p:cNvSpPr>
          <p:nvPr>
            <p:ph type="pic" sz="quarter" idx="27" hasCustomPrompt="1"/>
          </p:nvPr>
        </p:nvSpPr>
        <p:spPr>
          <a:xfrm>
            <a:off x="8032333" y="989847"/>
            <a:ext cx="700616" cy="523875"/>
          </a:xfrm>
          <a:prstGeom prst="rect">
            <a:avLst/>
          </a:prstGeom>
        </p:spPr>
        <p:txBody>
          <a:bodyPr/>
          <a:lstStyle>
            <a:lvl1pPr marL="0" indent="0">
              <a:buNone/>
              <a:defRPr sz="1400" baseline="0">
                <a:solidFill>
                  <a:schemeClr val="tx1"/>
                </a:solidFill>
              </a:defRPr>
            </a:lvl1pPr>
          </a:lstStyle>
          <a:p>
            <a:r>
              <a:rPr lang="en-US"/>
              <a:t>Add icon</a:t>
            </a:r>
          </a:p>
        </p:txBody>
      </p:sp>
      <p:sp>
        <p:nvSpPr>
          <p:cNvPr id="16" name="Picture Placeholder 7">
            <a:extLst>
              <a:ext uri="{FF2B5EF4-FFF2-40B4-BE49-F238E27FC236}">
                <a16:creationId xmlns:a16="http://schemas.microsoft.com/office/drawing/2014/main" id="{0D376EEA-BE7C-1F4D-5312-7DAB77D5D411}"/>
              </a:ext>
            </a:extLst>
          </p:cNvPr>
          <p:cNvSpPr>
            <a:spLocks noGrp="1"/>
          </p:cNvSpPr>
          <p:nvPr>
            <p:ph type="pic" sz="quarter" idx="28" hasCustomPrompt="1"/>
          </p:nvPr>
        </p:nvSpPr>
        <p:spPr>
          <a:xfrm>
            <a:off x="8032333" y="3133377"/>
            <a:ext cx="700616" cy="523875"/>
          </a:xfrm>
          <a:prstGeom prst="rect">
            <a:avLst/>
          </a:prstGeom>
        </p:spPr>
        <p:txBody>
          <a:bodyPr/>
          <a:lstStyle>
            <a:lvl1pPr marL="0" indent="0">
              <a:buNone/>
              <a:defRPr sz="1400" baseline="0">
                <a:solidFill>
                  <a:schemeClr val="tx1"/>
                </a:solidFill>
              </a:defRPr>
            </a:lvl1pPr>
          </a:lstStyle>
          <a:p>
            <a:r>
              <a:rPr lang="en-US"/>
              <a:t>Add icon</a:t>
            </a:r>
          </a:p>
        </p:txBody>
      </p:sp>
      <p:sp>
        <p:nvSpPr>
          <p:cNvPr id="17" name="Text Placeholder 5">
            <a:extLst>
              <a:ext uri="{FF2B5EF4-FFF2-40B4-BE49-F238E27FC236}">
                <a16:creationId xmlns:a16="http://schemas.microsoft.com/office/drawing/2014/main" id="{0099010A-4B48-7AC4-C39F-C30A9E731D5C}"/>
              </a:ext>
            </a:extLst>
          </p:cNvPr>
          <p:cNvSpPr>
            <a:spLocks noGrp="1"/>
          </p:cNvSpPr>
          <p:nvPr>
            <p:ph type="body" sz="quarter" idx="10" hasCustomPrompt="1"/>
          </p:nvPr>
        </p:nvSpPr>
        <p:spPr>
          <a:xfrm>
            <a:off x="452025" y="989847"/>
            <a:ext cx="3300073" cy="470647"/>
          </a:xfrm>
          <a:prstGeom prst="rect">
            <a:avLst/>
          </a:prstGeom>
        </p:spPr>
        <p:txBody>
          <a:bodyPr>
            <a:noAutofit/>
          </a:bodyPr>
          <a:lstStyle>
            <a:lvl1pPr marL="0" indent="0" algn="l">
              <a:buNone/>
              <a:defRPr sz="2100" b="1" baseline="0">
                <a:solidFill>
                  <a:schemeClr val="tx1"/>
                </a:solidFill>
                <a:latin typeface="+mj-lt"/>
              </a:defRPr>
            </a:lvl1pPr>
            <a:lvl2pPr marL="457200" indent="0" algn="l">
              <a:buNone/>
              <a:defRPr sz="2800">
                <a:solidFill>
                  <a:schemeClr val="bg1"/>
                </a:solidFill>
              </a:defRPr>
            </a:lvl2pPr>
            <a:lvl3pPr marL="914400" indent="0" algn="l">
              <a:buNone/>
              <a:defRPr sz="2800">
                <a:solidFill>
                  <a:schemeClr val="bg1"/>
                </a:solidFill>
              </a:defRPr>
            </a:lvl3pPr>
            <a:lvl4pPr marL="1371600" indent="0" algn="l">
              <a:buNone/>
              <a:defRPr sz="2800">
                <a:solidFill>
                  <a:schemeClr val="bg1"/>
                </a:solidFill>
              </a:defRPr>
            </a:lvl4pPr>
            <a:lvl5pPr marL="1828800" indent="0" algn="l">
              <a:buNone/>
              <a:defRPr sz="2800">
                <a:solidFill>
                  <a:schemeClr val="bg1"/>
                </a:solidFill>
              </a:defRPr>
            </a:lvl5pPr>
          </a:lstStyle>
          <a:p>
            <a:pPr lvl="0"/>
            <a:r>
              <a:rPr lang="en-US"/>
              <a:t>Click to edit header</a:t>
            </a:r>
          </a:p>
        </p:txBody>
      </p:sp>
      <p:sp>
        <p:nvSpPr>
          <p:cNvPr id="2" name="Text Placeholder 5">
            <a:extLst>
              <a:ext uri="{FF2B5EF4-FFF2-40B4-BE49-F238E27FC236}">
                <a16:creationId xmlns:a16="http://schemas.microsoft.com/office/drawing/2014/main" id="{6656244E-B624-70C9-F6D1-FD83E8C44D42}"/>
              </a:ext>
            </a:extLst>
          </p:cNvPr>
          <p:cNvSpPr>
            <a:spLocks noGrp="1"/>
          </p:cNvSpPr>
          <p:nvPr>
            <p:ph type="body" sz="quarter" idx="11" hasCustomPrompt="1"/>
          </p:nvPr>
        </p:nvSpPr>
        <p:spPr>
          <a:xfrm>
            <a:off x="452025" y="1541176"/>
            <a:ext cx="3300073" cy="414199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baseline="0">
                <a:solidFill>
                  <a:schemeClr val="tx1"/>
                </a:solidFill>
                <a:latin typeface="+mn-lt"/>
              </a:defRPr>
            </a:lvl1pPr>
            <a:lvl2pPr marL="457200" indent="0" algn="l">
              <a:buNone/>
              <a:defRPr sz="2800">
                <a:solidFill>
                  <a:schemeClr val="bg1"/>
                </a:solidFill>
              </a:defRPr>
            </a:lvl2pPr>
            <a:lvl3pPr marL="914400" indent="0" algn="l">
              <a:buNone/>
              <a:defRPr sz="2800">
                <a:solidFill>
                  <a:schemeClr val="bg1"/>
                </a:solidFill>
              </a:defRPr>
            </a:lvl3pPr>
            <a:lvl4pPr marL="1371600" indent="0" algn="l">
              <a:buNone/>
              <a:defRPr sz="2800">
                <a:solidFill>
                  <a:schemeClr val="bg1"/>
                </a:solidFill>
              </a:defRPr>
            </a:lvl4pPr>
            <a:lvl5pPr marL="1828800" indent="0" algn="l">
              <a:buNone/>
              <a:defRPr sz="28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(min. font size: 21pt). To add background photo, right-click slide and select “Format Background” &gt; “Picture or texture fill” &gt; “Insert picture from File” &gt; select desired photo. Use the </a:t>
            </a:r>
            <a:r>
              <a:rPr lang="en-US" b="1"/>
              <a:t>“Offset” settings </a:t>
            </a:r>
            <a:r>
              <a:rPr lang="en-US" b="0"/>
              <a:t>to adjust the position of the picture.</a:t>
            </a:r>
            <a:endParaRPr lang="en-US"/>
          </a:p>
        </p:txBody>
      </p:sp>
      <p:sp>
        <p:nvSpPr>
          <p:cNvPr id="21" name="Text Placeholder 8">
            <a:extLst>
              <a:ext uri="{FF2B5EF4-FFF2-40B4-BE49-F238E27FC236}">
                <a16:creationId xmlns:a16="http://schemas.microsoft.com/office/drawing/2014/main" id="{DB09B86D-3283-9E86-3FA3-78905D71A1B5}"/>
              </a:ext>
            </a:extLst>
          </p:cNvPr>
          <p:cNvSpPr>
            <a:spLocks noGrp="1"/>
          </p:cNvSpPr>
          <p:nvPr>
            <p:ph type="body" sz="quarter" idx="29" hasCustomPrompt="1"/>
          </p:nvPr>
        </p:nvSpPr>
        <p:spPr>
          <a:xfrm>
            <a:off x="5154593" y="6376025"/>
            <a:ext cx="5343921" cy="287079"/>
          </a:xfrm>
          <a:prstGeom prst="rect">
            <a:avLst/>
          </a:prstGeom>
        </p:spPr>
        <p:txBody>
          <a:bodyPr/>
          <a:lstStyle>
            <a:lvl1pPr marL="0" indent="0" algn="r">
              <a:buNone/>
              <a:defRPr sz="1200" baseline="0">
                <a:solidFill>
                  <a:schemeClr val="bg1"/>
                </a:solidFill>
              </a:defRPr>
            </a:lvl1pPr>
          </a:lstStyle>
          <a:p>
            <a:pPr lvl="0"/>
            <a:r>
              <a:rPr lang="en-US"/>
              <a:t>Click to edit section for each slide; delete if not needed</a:t>
            </a:r>
          </a:p>
        </p:txBody>
      </p:sp>
    </p:spTree>
    <p:extLst>
      <p:ext uri="{BB962C8B-B14F-4D97-AF65-F5344CB8AC3E}">
        <p14:creationId xmlns:p14="http://schemas.microsoft.com/office/powerpoint/2010/main" val="38065632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JustCopy_Green">
    <p:spTree>
      <p:nvGrpSpPr>
        <p:cNvPr id="1" name=""/>
        <p:cNvGrpSpPr/>
        <p:nvPr/>
      </p:nvGrpSpPr>
      <p:grpSpPr>
        <a:xfrm>
          <a:off x="0" y="0"/>
          <a:ext cx="0" cy="0"/>
          <a:chOff x="0" y="0"/>
          <a:chExt cx="0" cy="0"/>
        </a:xfrm>
      </p:grpSpPr>
      <p:sp>
        <p:nvSpPr>
          <p:cNvPr id="2" name="Title 1"/>
          <p:cNvSpPr>
            <a:spLocks noGrp="1"/>
          </p:cNvSpPr>
          <p:nvPr>
            <p:ph type="title"/>
          </p:nvPr>
        </p:nvSpPr>
        <p:spPr>
          <a:xfrm>
            <a:off x="419095" y="243587"/>
            <a:ext cx="11391907" cy="680223"/>
          </a:xfrm>
          <a:prstGeom prst="rect">
            <a:avLst/>
          </a:prstGeom>
        </p:spPr>
        <p:txBody>
          <a:bodyPr/>
          <a:lstStyle>
            <a:lvl1pPr>
              <a:defRPr sz="4000" b="1" baseline="0">
                <a:solidFill>
                  <a:schemeClr val="accent2"/>
                </a:solidFill>
              </a:defRPr>
            </a:lvl1pPr>
          </a:lstStyle>
          <a:p>
            <a:r>
              <a:rPr lang="en-US"/>
              <a:t>Click to edit Master title style</a:t>
            </a:r>
          </a:p>
        </p:txBody>
      </p:sp>
      <p:pic>
        <p:nvPicPr>
          <p:cNvPr id="6" name="Picture 5">
            <a:extLst>
              <a:ext uri="{FF2B5EF4-FFF2-40B4-BE49-F238E27FC236}">
                <a16:creationId xmlns:a16="http://schemas.microsoft.com/office/drawing/2014/main" id="{64604CEE-876B-C849-4496-04166DC42ED4}"/>
              </a:ext>
            </a:extLst>
          </p:cNvPr>
          <p:cNvPicPr>
            <a:picLocks noChangeAspect="1"/>
          </p:cNvPicPr>
          <p:nvPr userDrawn="1"/>
        </p:nvPicPr>
        <p:blipFill>
          <a:blip r:embed="rId2"/>
          <a:stretch>
            <a:fillRect/>
          </a:stretch>
        </p:blipFill>
        <p:spPr>
          <a:xfrm>
            <a:off x="11221737" y="6176963"/>
            <a:ext cx="764744" cy="573558"/>
          </a:xfrm>
          <a:prstGeom prst="rect">
            <a:avLst/>
          </a:prstGeom>
        </p:spPr>
      </p:pic>
      <p:sp>
        <p:nvSpPr>
          <p:cNvPr id="7" name="Slide Number Placeholder 5">
            <a:extLst>
              <a:ext uri="{FF2B5EF4-FFF2-40B4-BE49-F238E27FC236}">
                <a16:creationId xmlns:a16="http://schemas.microsoft.com/office/drawing/2014/main" id="{41B16FD9-CA8F-B8B8-09EE-338182DD1D5F}"/>
              </a:ext>
            </a:extLst>
          </p:cNvPr>
          <p:cNvSpPr txBox="1">
            <a:spLocks/>
          </p:cNvSpPr>
          <p:nvPr userDrawn="1"/>
        </p:nvSpPr>
        <p:spPr>
          <a:xfrm>
            <a:off x="10543761" y="6326370"/>
            <a:ext cx="60353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49DAD8-94EA-BD4E-8A86-47B5EDAFEDE5}"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
        <p:nvSpPr>
          <p:cNvPr id="12" name="Content Placeholder 2">
            <a:extLst>
              <a:ext uri="{FF2B5EF4-FFF2-40B4-BE49-F238E27FC236}">
                <a16:creationId xmlns:a16="http://schemas.microsoft.com/office/drawing/2014/main" id="{7D2D9B9D-A8F2-EFA6-3327-643751D55127}"/>
              </a:ext>
            </a:extLst>
          </p:cNvPr>
          <p:cNvSpPr>
            <a:spLocks noGrp="1"/>
          </p:cNvSpPr>
          <p:nvPr>
            <p:ph idx="1" hasCustomPrompt="1"/>
          </p:nvPr>
        </p:nvSpPr>
        <p:spPr>
          <a:xfrm>
            <a:off x="419100" y="1393725"/>
            <a:ext cx="11391901" cy="4683222"/>
          </a:xfrm>
          <a:prstGeom prst="rect">
            <a:avLst/>
          </a:prstGeom>
        </p:spPr>
        <p:txBody>
          <a:bodyPr/>
          <a:lstStyle>
            <a:lvl1pPr>
              <a:defRPr b="1"/>
            </a:lvl1pPr>
          </a:lstStyle>
          <a:p>
            <a:pPr lvl="0"/>
            <a:r>
              <a:rPr lang="en-US"/>
              <a:t>Click to edit text (min. font size 21pt)</a:t>
            </a:r>
          </a:p>
        </p:txBody>
      </p:sp>
      <p:sp>
        <p:nvSpPr>
          <p:cNvPr id="11" name="Text Placeholder 4">
            <a:extLst>
              <a:ext uri="{FF2B5EF4-FFF2-40B4-BE49-F238E27FC236}">
                <a16:creationId xmlns:a16="http://schemas.microsoft.com/office/drawing/2014/main" id="{417B8F94-B552-00B3-CC2C-F23EB38C2EFF}"/>
              </a:ext>
            </a:extLst>
          </p:cNvPr>
          <p:cNvSpPr>
            <a:spLocks noGrp="1"/>
          </p:cNvSpPr>
          <p:nvPr>
            <p:ph type="body" sz="quarter" idx="12" hasCustomPrompt="1"/>
          </p:nvPr>
        </p:nvSpPr>
        <p:spPr>
          <a:xfrm>
            <a:off x="4977184" y="6381945"/>
            <a:ext cx="5521329" cy="275334"/>
          </a:xfrm>
          <a:prstGeom prst="rect">
            <a:avLst/>
          </a:prstGeom>
        </p:spPr>
        <p:txBody>
          <a:bodyPr/>
          <a:lstStyle>
            <a:lvl1pPr marL="0" indent="0" algn="r">
              <a:buNone/>
              <a:defRPr sz="1200" b="0" baseline="0">
                <a:solidFill>
                  <a:schemeClr val="tx1"/>
                </a:solidFill>
              </a:defRPr>
            </a:lvl1pPr>
          </a:lstStyle>
          <a:p>
            <a:pPr lvl="0"/>
            <a:r>
              <a:rPr lang="en-US"/>
              <a:t>Click to edit section for each slide; delete if not needed</a:t>
            </a:r>
          </a:p>
        </p:txBody>
      </p:sp>
    </p:spTree>
    <p:extLst>
      <p:ext uri="{BB962C8B-B14F-4D97-AF65-F5344CB8AC3E}">
        <p14:creationId xmlns:p14="http://schemas.microsoft.com/office/powerpoint/2010/main" val="10037184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JustCopy_Green">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D5E5-77B1-A74A-A3C4-BE7E76B73585}"/>
              </a:ext>
            </a:extLst>
          </p:cNvPr>
          <p:cNvSpPr>
            <a:spLocks noGrp="1"/>
          </p:cNvSpPr>
          <p:nvPr>
            <p:ph type="title" hasCustomPrompt="1"/>
          </p:nvPr>
        </p:nvSpPr>
        <p:spPr>
          <a:xfrm>
            <a:off x="429717" y="275186"/>
            <a:ext cx="11332564" cy="983990"/>
          </a:xfrm>
          <a:prstGeom prst="rect">
            <a:avLst/>
          </a:prstGeom>
        </p:spPr>
        <p:txBody>
          <a:bodyPr/>
          <a:lstStyle>
            <a:lvl1pPr>
              <a:defRPr sz="4800">
                <a:solidFill>
                  <a:schemeClr val="accent1"/>
                </a:solidFill>
              </a:defRPr>
            </a:lvl1pPr>
          </a:lstStyle>
          <a:p>
            <a:r>
              <a:rPr lang="en-US"/>
              <a:t>Click to edit title</a:t>
            </a:r>
          </a:p>
        </p:txBody>
      </p:sp>
      <p:sp>
        <p:nvSpPr>
          <p:cNvPr id="6" name="Text Placeholder 5">
            <a:extLst>
              <a:ext uri="{FF2B5EF4-FFF2-40B4-BE49-F238E27FC236}">
                <a16:creationId xmlns:a16="http://schemas.microsoft.com/office/drawing/2014/main" id="{78388011-1210-AC4E-8FE4-5AC0261C8971}"/>
              </a:ext>
            </a:extLst>
          </p:cNvPr>
          <p:cNvSpPr>
            <a:spLocks noGrp="1"/>
          </p:cNvSpPr>
          <p:nvPr>
            <p:ph type="body" sz="quarter" idx="12" hasCustomPrompt="1"/>
          </p:nvPr>
        </p:nvSpPr>
        <p:spPr>
          <a:xfrm>
            <a:off x="430213" y="1514007"/>
            <a:ext cx="11331575" cy="4452078"/>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100">
                <a:solidFill>
                  <a:schemeClr val="tx1"/>
                </a:solidFill>
              </a:defRPr>
            </a:lvl4pPr>
            <a:lvl5pPr>
              <a:defRPr sz="2100">
                <a:solidFill>
                  <a:schemeClr val="tx1"/>
                </a:solidFill>
              </a:defRPr>
            </a:lvl5pPr>
          </a:lstStyle>
          <a:p>
            <a:pPr lvl="0"/>
            <a:r>
              <a:rPr lang="en-US"/>
              <a:t>Click to edit text (min. font size: 21pt)</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93C15C7D-E786-3C42-9C67-C416DE577A56}"/>
              </a:ext>
            </a:extLst>
          </p:cNvPr>
          <p:cNvPicPr>
            <a:picLocks noChangeAspect="1"/>
          </p:cNvPicPr>
          <p:nvPr userDrawn="1"/>
        </p:nvPicPr>
        <p:blipFill>
          <a:blip r:embed="rId3"/>
          <a:stretch>
            <a:fillRect/>
          </a:stretch>
        </p:blipFill>
        <p:spPr>
          <a:xfrm>
            <a:off x="11397520" y="6143517"/>
            <a:ext cx="607004" cy="607004"/>
          </a:xfrm>
          <a:prstGeom prst="rect">
            <a:avLst/>
          </a:prstGeom>
        </p:spPr>
      </p:pic>
      <p:sp>
        <p:nvSpPr>
          <p:cNvPr id="8" name="Slide Number Placeholder 5">
            <a:extLst>
              <a:ext uri="{FF2B5EF4-FFF2-40B4-BE49-F238E27FC236}">
                <a16:creationId xmlns:a16="http://schemas.microsoft.com/office/drawing/2014/main" id="{D9B9CDC3-6B4D-894C-B7B6-9BD951CCFAF0}"/>
              </a:ext>
            </a:extLst>
          </p:cNvPr>
          <p:cNvSpPr txBox="1">
            <a:spLocks/>
          </p:cNvSpPr>
          <p:nvPr userDrawn="1"/>
        </p:nvSpPr>
        <p:spPr>
          <a:xfrm>
            <a:off x="10922484" y="6326369"/>
            <a:ext cx="4526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
        <p:nvSpPr>
          <p:cNvPr id="10" name="Text Placeholder 10">
            <a:extLst>
              <a:ext uri="{FF2B5EF4-FFF2-40B4-BE49-F238E27FC236}">
                <a16:creationId xmlns:a16="http://schemas.microsoft.com/office/drawing/2014/main" id="{495AB125-536E-494C-8EF8-D093C252C4BF}"/>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Click to edit section for each slide; delete if not needed</a:t>
            </a:r>
          </a:p>
        </p:txBody>
      </p:sp>
    </p:spTree>
    <p:extLst>
      <p:ext uri="{BB962C8B-B14F-4D97-AF65-F5344CB8AC3E}">
        <p14:creationId xmlns:p14="http://schemas.microsoft.com/office/powerpoint/2010/main" val="11246535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JustCopy_Green">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D5E5-77B1-A74A-A3C4-BE7E76B73585}"/>
              </a:ext>
            </a:extLst>
          </p:cNvPr>
          <p:cNvSpPr>
            <a:spLocks noGrp="1"/>
          </p:cNvSpPr>
          <p:nvPr>
            <p:ph type="title" hasCustomPrompt="1"/>
          </p:nvPr>
        </p:nvSpPr>
        <p:spPr>
          <a:xfrm>
            <a:off x="429717" y="275186"/>
            <a:ext cx="11332564" cy="983990"/>
          </a:xfrm>
          <a:prstGeom prst="rect">
            <a:avLst/>
          </a:prstGeom>
        </p:spPr>
        <p:txBody>
          <a:bodyPr/>
          <a:lstStyle>
            <a:lvl1pPr>
              <a:defRPr sz="4800">
                <a:solidFill>
                  <a:schemeClr val="accent1"/>
                </a:solidFill>
              </a:defRPr>
            </a:lvl1pPr>
          </a:lstStyle>
          <a:p>
            <a:r>
              <a:rPr lang="en-US"/>
              <a:t>Click to edit title</a:t>
            </a:r>
          </a:p>
        </p:txBody>
      </p:sp>
      <p:sp>
        <p:nvSpPr>
          <p:cNvPr id="6" name="Text Placeholder 5">
            <a:extLst>
              <a:ext uri="{FF2B5EF4-FFF2-40B4-BE49-F238E27FC236}">
                <a16:creationId xmlns:a16="http://schemas.microsoft.com/office/drawing/2014/main" id="{78388011-1210-AC4E-8FE4-5AC0261C8971}"/>
              </a:ext>
            </a:extLst>
          </p:cNvPr>
          <p:cNvSpPr>
            <a:spLocks noGrp="1"/>
          </p:cNvSpPr>
          <p:nvPr>
            <p:ph type="body" sz="quarter" idx="12" hasCustomPrompt="1"/>
          </p:nvPr>
        </p:nvSpPr>
        <p:spPr>
          <a:xfrm>
            <a:off x="430213" y="1514007"/>
            <a:ext cx="11331575" cy="4452078"/>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100">
                <a:solidFill>
                  <a:schemeClr val="tx1"/>
                </a:solidFill>
              </a:defRPr>
            </a:lvl4pPr>
            <a:lvl5pPr>
              <a:defRPr sz="2100">
                <a:solidFill>
                  <a:schemeClr val="tx1"/>
                </a:solidFill>
              </a:defRPr>
            </a:lvl5pPr>
          </a:lstStyle>
          <a:p>
            <a:pPr lvl="0"/>
            <a:r>
              <a:rPr lang="en-US"/>
              <a:t>Click to edit text (min. font size: 21pt)</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93C15C7D-E786-3C42-9C67-C416DE577A56}"/>
              </a:ext>
            </a:extLst>
          </p:cNvPr>
          <p:cNvPicPr>
            <a:picLocks noChangeAspect="1"/>
          </p:cNvPicPr>
          <p:nvPr userDrawn="1"/>
        </p:nvPicPr>
        <p:blipFill>
          <a:blip r:embed="rId3"/>
          <a:stretch>
            <a:fillRect/>
          </a:stretch>
        </p:blipFill>
        <p:spPr>
          <a:xfrm>
            <a:off x="11397520" y="6143517"/>
            <a:ext cx="607004" cy="607004"/>
          </a:xfrm>
          <a:prstGeom prst="rect">
            <a:avLst/>
          </a:prstGeom>
        </p:spPr>
      </p:pic>
      <p:sp>
        <p:nvSpPr>
          <p:cNvPr id="8" name="Slide Number Placeholder 5">
            <a:extLst>
              <a:ext uri="{FF2B5EF4-FFF2-40B4-BE49-F238E27FC236}">
                <a16:creationId xmlns:a16="http://schemas.microsoft.com/office/drawing/2014/main" id="{D9B9CDC3-6B4D-894C-B7B6-9BD951CCFAF0}"/>
              </a:ext>
            </a:extLst>
          </p:cNvPr>
          <p:cNvSpPr txBox="1">
            <a:spLocks/>
          </p:cNvSpPr>
          <p:nvPr userDrawn="1"/>
        </p:nvSpPr>
        <p:spPr>
          <a:xfrm>
            <a:off x="10922484" y="6326369"/>
            <a:ext cx="4526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
        <p:nvSpPr>
          <p:cNvPr id="10" name="Text Placeholder 10">
            <a:extLst>
              <a:ext uri="{FF2B5EF4-FFF2-40B4-BE49-F238E27FC236}">
                <a16:creationId xmlns:a16="http://schemas.microsoft.com/office/drawing/2014/main" id="{495AB125-536E-494C-8EF8-D093C252C4BF}"/>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9/19/23 Second Harvest Board Meeting</a:t>
            </a:r>
          </a:p>
        </p:txBody>
      </p:sp>
    </p:spTree>
    <p:extLst>
      <p:ext uri="{BB962C8B-B14F-4D97-AF65-F5344CB8AC3E}">
        <p14:creationId xmlns:p14="http://schemas.microsoft.com/office/powerpoint/2010/main" val="3969785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JustCopy_DarkBlue">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D5E5-77B1-A74A-A3C4-BE7E76B73585}"/>
              </a:ext>
            </a:extLst>
          </p:cNvPr>
          <p:cNvSpPr>
            <a:spLocks noGrp="1"/>
          </p:cNvSpPr>
          <p:nvPr>
            <p:ph type="title" hasCustomPrompt="1"/>
          </p:nvPr>
        </p:nvSpPr>
        <p:spPr>
          <a:xfrm>
            <a:off x="429717" y="275186"/>
            <a:ext cx="11332564" cy="983990"/>
          </a:xfrm>
          <a:prstGeom prst="rect">
            <a:avLst/>
          </a:prstGeom>
        </p:spPr>
        <p:txBody>
          <a:bodyPr/>
          <a:lstStyle>
            <a:lvl1pPr>
              <a:defRPr sz="4800">
                <a:solidFill>
                  <a:schemeClr val="accent4"/>
                </a:solidFill>
              </a:defRPr>
            </a:lvl1pPr>
          </a:lstStyle>
          <a:p>
            <a:r>
              <a:rPr lang="en-US"/>
              <a:t>Click to edit title</a:t>
            </a:r>
          </a:p>
        </p:txBody>
      </p:sp>
      <p:sp>
        <p:nvSpPr>
          <p:cNvPr id="6" name="Text Placeholder 5">
            <a:extLst>
              <a:ext uri="{FF2B5EF4-FFF2-40B4-BE49-F238E27FC236}">
                <a16:creationId xmlns:a16="http://schemas.microsoft.com/office/drawing/2014/main" id="{78388011-1210-AC4E-8FE4-5AC0261C8971}"/>
              </a:ext>
            </a:extLst>
          </p:cNvPr>
          <p:cNvSpPr>
            <a:spLocks noGrp="1"/>
          </p:cNvSpPr>
          <p:nvPr>
            <p:ph type="body" sz="quarter" idx="12" hasCustomPrompt="1"/>
          </p:nvPr>
        </p:nvSpPr>
        <p:spPr>
          <a:xfrm>
            <a:off x="430213" y="1514007"/>
            <a:ext cx="11331575" cy="4452078"/>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100">
                <a:solidFill>
                  <a:schemeClr val="tx1"/>
                </a:solidFill>
              </a:defRPr>
            </a:lvl4pPr>
            <a:lvl5pPr>
              <a:defRPr sz="2100">
                <a:solidFill>
                  <a:schemeClr val="tx1"/>
                </a:solidFill>
              </a:defRPr>
            </a:lvl5pPr>
          </a:lstStyle>
          <a:p>
            <a:pPr lvl="0"/>
            <a:r>
              <a:rPr lang="en-US"/>
              <a:t>Click to edit text (min. font size: 21pt)</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EA0549D3-672F-E54F-9E18-EC7E3E3ADB19}"/>
              </a:ext>
            </a:extLst>
          </p:cNvPr>
          <p:cNvPicPr>
            <a:picLocks noChangeAspect="1"/>
          </p:cNvPicPr>
          <p:nvPr userDrawn="1"/>
        </p:nvPicPr>
        <p:blipFill>
          <a:blip r:embed="rId3"/>
          <a:stretch>
            <a:fillRect/>
          </a:stretch>
        </p:blipFill>
        <p:spPr>
          <a:xfrm>
            <a:off x="11397520" y="6143517"/>
            <a:ext cx="607004" cy="607004"/>
          </a:xfrm>
          <a:prstGeom prst="rect">
            <a:avLst/>
          </a:prstGeom>
        </p:spPr>
      </p:pic>
      <p:sp>
        <p:nvSpPr>
          <p:cNvPr id="8" name="Slide Number Placeholder 5">
            <a:extLst>
              <a:ext uri="{FF2B5EF4-FFF2-40B4-BE49-F238E27FC236}">
                <a16:creationId xmlns:a16="http://schemas.microsoft.com/office/drawing/2014/main" id="{951DCCDA-3608-104E-B61F-95AE27D59CB6}"/>
              </a:ext>
            </a:extLst>
          </p:cNvPr>
          <p:cNvSpPr txBox="1">
            <a:spLocks/>
          </p:cNvSpPr>
          <p:nvPr userDrawn="1"/>
        </p:nvSpPr>
        <p:spPr>
          <a:xfrm>
            <a:off x="10922484" y="6326369"/>
            <a:ext cx="4526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
        <p:nvSpPr>
          <p:cNvPr id="10" name="Text Placeholder 10">
            <a:extLst>
              <a:ext uri="{FF2B5EF4-FFF2-40B4-BE49-F238E27FC236}">
                <a16:creationId xmlns:a16="http://schemas.microsoft.com/office/drawing/2014/main" id="{1D8952F3-EE97-C144-AFEE-DBE473BBC0F6}"/>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Click to edit section for each slide; delete if not needed</a:t>
            </a:r>
          </a:p>
        </p:txBody>
      </p:sp>
    </p:spTree>
    <p:extLst>
      <p:ext uri="{BB962C8B-B14F-4D97-AF65-F5344CB8AC3E}">
        <p14:creationId xmlns:p14="http://schemas.microsoft.com/office/powerpoint/2010/main" val="38953009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Card_Cream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5" y="-216816"/>
            <a:ext cx="184731" cy="369332"/>
          </a:xfrm>
          <a:prstGeom prst="rect">
            <a:avLst/>
          </a:prstGeom>
          <a:noFill/>
        </p:spPr>
        <p:txBody>
          <a:bodyPr wrap="none" rtlCol="0">
            <a:spAutoFit/>
          </a:bodyPr>
          <a:lstStyle/>
          <a:p>
            <a:endParaRPr lang="en-US"/>
          </a:p>
        </p:txBody>
      </p:sp>
      <p:sp>
        <p:nvSpPr>
          <p:cNvPr id="2" name="Title Placeholder 6">
            <a:extLst>
              <a:ext uri="{FF2B5EF4-FFF2-40B4-BE49-F238E27FC236}">
                <a16:creationId xmlns:a16="http://schemas.microsoft.com/office/drawing/2014/main" id="{BCCB2601-DF0E-2A58-013E-7F920311E7AD}"/>
              </a:ext>
            </a:extLst>
          </p:cNvPr>
          <p:cNvSpPr>
            <a:spLocks noGrp="1"/>
          </p:cNvSpPr>
          <p:nvPr>
            <p:ph type="title" hasCustomPrompt="1"/>
          </p:nvPr>
        </p:nvSpPr>
        <p:spPr>
          <a:xfrm>
            <a:off x="2754774" y="2677823"/>
            <a:ext cx="8599025" cy="865421"/>
          </a:xfrm>
          <a:prstGeom prst="rect">
            <a:avLst/>
          </a:prstGeom>
        </p:spPr>
        <p:txBody>
          <a:bodyPr vert="horz" lIns="91440" tIns="45720" rIns="91440" bIns="45720" rtlCol="0" anchor="ctr">
            <a:normAutofit/>
          </a:bodyPr>
          <a:lstStyle>
            <a:lvl1pPr algn="l">
              <a:defRPr>
                <a:solidFill>
                  <a:srgbClr val="FE5000"/>
                </a:solidFill>
              </a:defRPr>
            </a:lvl1pPr>
          </a:lstStyle>
          <a:p>
            <a:r>
              <a:rPr lang="en-US"/>
              <a:t>Click to edit title</a:t>
            </a:r>
          </a:p>
        </p:txBody>
      </p:sp>
      <p:sp>
        <p:nvSpPr>
          <p:cNvPr id="3" name="Text Placeholder 4">
            <a:extLst>
              <a:ext uri="{FF2B5EF4-FFF2-40B4-BE49-F238E27FC236}">
                <a16:creationId xmlns:a16="http://schemas.microsoft.com/office/drawing/2014/main" id="{E0C2A9F9-3AF4-F8C1-A8D7-58BF7EF388F6}"/>
              </a:ext>
            </a:extLst>
          </p:cNvPr>
          <p:cNvSpPr>
            <a:spLocks noGrp="1"/>
          </p:cNvSpPr>
          <p:nvPr>
            <p:ph type="body" sz="quarter" idx="10" hasCustomPrompt="1"/>
          </p:nvPr>
        </p:nvSpPr>
        <p:spPr>
          <a:xfrm>
            <a:off x="2754774" y="3543244"/>
            <a:ext cx="8599026" cy="690562"/>
          </a:xfrm>
          <a:prstGeom prst="rect">
            <a:avLst/>
          </a:prstGeom>
        </p:spPr>
        <p:txBody>
          <a:bodyPr>
            <a:normAutofit/>
          </a:bodyPr>
          <a:lstStyle>
            <a:lvl1pPr marL="0" indent="0" algn="l">
              <a:buFontTx/>
              <a:buNone/>
              <a:defRPr>
                <a:solidFill>
                  <a:schemeClr val="tx1"/>
                </a:solidFill>
              </a:defRPr>
            </a:lvl1pPr>
          </a:lstStyle>
          <a:p>
            <a:pPr lvl="0"/>
            <a:r>
              <a:rPr lang="en-US"/>
              <a:t>Click to edit subtitle (21pt min. font size)</a:t>
            </a:r>
          </a:p>
        </p:txBody>
      </p:sp>
      <p:cxnSp>
        <p:nvCxnSpPr>
          <p:cNvPr id="7" name="Straight Connector 6">
            <a:extLst>
              <a:ext uri="{FF2B5EF4-FFF2-40B4-BE49-F238E27FC236}">
                <a16:creationId xmlns:a16="http://schemas.microsoft.com/office/drawing/2014/main" id="{DDC3E1C6-1BED-5944-A578-9406C50FBFCE}"/>
              </a:ext>
            </a:extLst>
          </p:cNvPr>
          <p:cNvCxnSpPr>
            <a:cxnSpLocks/>
          </p:cNvCxnSpPr>
          <p:nvPr userDrawn="1"/>
        </p:nvCxnSpPr>
        <p:spPr>
          <a:xfrm>
            <a:off x="2629528" y="2693325"/>
            <a:ext cx="0" cy="1471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graphics, font, logo, design&#10;&#10;Description automatically generated">
            <a:extLst>
              <a:ext uri="{FF2B5EF4-FFF2-40B4-BE49-F238E27FC236}">
                <a16:creationId xmlns:a16="http://schemas.microsoft.com/office/drawing/2014/main" id="{CCFEF302-D73B-2247-86DA-1957A844D03D}"/>
              </a:ext>
            </a:extLst>
          </p:cNvPr>
          <p:cNvPicPr>
            <a:picLocks noChangeAspect="1"/>
          </p:cNvPicPr>
          <p:nvPr userDrawn="1"/>
        </p:nvPicPr>
        <p:blipFill>
          <a:blip r:embed="rId3"/>
          <a:stretch>
            <a:fillRect/>
          </a:stretch>
        </p:blipFill>
        <p:spPr>
          <a:xfrm>
            <a:off x="664580" y="2829182"/>
            <a:ext cx="1730708" cy="1072087"/>
          </a:xfrm>
          <a:prstGeom prst="rect">
            <a:avLst/>
          </a:prstGeom>
        </p:spPr>
      </p:pic>
    </p:spTree>
    <p:extLst>
      <p:ext uri="{BB962C8B-B14F-4D97-AF65-F5344CB8AC3E}">
        <p14:creationId xmlns:p14="http://schemas.microsoft.com/office/powerpoint/2010/main" val="6181381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_Dark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853DAF-F413-131F-4612-0AB0681A562A}"/>
              </a:ext>
            </a:extLst>
          </p:cNvPr>
          <p:cNvPicPr>
            <a:picLocks noChangeAspect="1"/>
          </p:cNvPicPr>
          <p:nvPr userDrawn="1"/>
        </p:nvPicPr>
        <p:blipFill>
          <a:blip r:embed="rId3"/>
          <a:stretch>
            <a:fillRect/>
          </a:stretch>
        </p:blipFill>
        <p:spPr>
          <a:xfrm>
            <a:off x="11221737" y="6176963"/>
            <a:ext cx="764744" cy="573558"/>
          </a:xfrm>
          <a:prstGeom prst="rect">
            <a:avLst/>
          </a:prstGeom>
        </p:spPr>
      </p:pic>
      <p:sp>
        <p:nvSpPr>
          <p:cNvPr id="6" name="Slide Number Placeholder 5">
            <a:extLst>
              <a:ext uri="{FF2B5EF4-FFF2-40B4-BE49-F238E27FC236}">
                <a16:creationId xmlns:a16="http://schemas.microsoft.com/office/drawing/2014/main" id="{2BFDB5A3-9AED-6F8B-6A5C-9BF85E38C3E2}"/>
              </a:ext>
            </a:extLst>
          </p:cNvPr>
          <p:cNvSpPr txBox="1">
            <a:spLocks/>
          </p:cNvSpPr>
          <p:nvPr userDrawn="1"/>
        </p:nvSpPr>
        <p:spPr>
          <a:xfrm>
            <a:off x="10543761" y="6326370"/>
            <a:ext cx="60353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49DAD8-94EA-BD4E-8A86-47B5EDAFEDE5}" type="slidenum">
              <a:rPr kumimoji="0" lang="en-US" sz="1200" b="0" i="0" u="none" strike="noStrike" kern="1200" cap="none" spc="0" normalizeH="0" baseline="0" noProof="0" smtClean="0">
                <a:ln>
                  <a:noFill/>
                </a:ln>
                <a:solidFill>
                  <a:schemeClr val="bg1"/>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06F86AC-98BB-C3B5-E9DC-9B85B01E0C0F}"/>
              </a:ext>
            </a:extLst>
          </p:cNvPr>
          <p:cNvSpPr>
            <a:spLocks noGrp="1"/>
          </p:cNvSpPr>
          <p:nvPr>
            <p:ph type="title" hasCustomPrompt="1"/>
          </p:nvPr>
        </p:nvSpPr>
        <p:spPr>
          <a:xfrm>
            <a:off x="420551" y="903235"/>
            <a:ext cx="11350899" cy="2971800"/>
          </a:xfrm>
          <a:prstGeom prst="rect">
            <a:avLst/>
          </a:prstGeom>
        </p:spPr>
        <p:txBody>
          <a:bodyPr anchor="t" anchorCtr="0">
            <a:normAutofit/>
          </a:bodyPr>
          <a:lstStyle>
            <a:lvl1pPr algn="ctr">
              <a:defRPr sz="4400">
                <a:solidFill>
                  <a:schemeClr val="bg1"/>
                </a:solidFill>
              </a:defRPr>
            </a:lvl1pPr>
          </a:lstStyle>
          <a:p>
            <a:r>
              <a:rPr lang="en-US"/>
              <a:t>Click to edit quote</a:t>
            </a:r>
            <a:br>
              <a:rPr lang="en-US"/>
            </a:br>
            <a:r>
              <a:rPr lang="en-US"/>
              <a:t>(min. font size: 21pt)</a:t>
            </a:r>
          </a:p>
        </p:txBody>
      </p:sp>
      <p:sp>
        <p:nvSpPr>
          <p:cNvPr id="8" name="Text Placeholder 4">
            <a:extLst>
              <a:ext uri="{FF2B5EF4-FFF2-40B4-BE49-F238E27FC236}">
                <a16:creationId xmlns:a16="http://schemas.microsoft.com/office/drawing/2014/main" id="{3E80AB6A-6069-08AB-1DDE-D4AAB81C65FB}"/>
              </a:ext>
            </a:extLst>
          </p:cNvPr>
          <p:cNvSpPr>
            <a:spLocks noGrp="1"/>
          </p:cNvSpPr>
          <p:nvPr>
            <p:ph type="body" sz="quarter" idx="10" hasCustomPrompt="1"/>
          </p:nvPr>
        </p:nvSpPr>
        <p:spPr>
          <a:xfrm>
            <a:off x="420551" y="4523999"/>
            <a:ext cx="11350899" cy="484096"/>
          </a:xfrm>
          <a:prstGeom prst="rect">
            <a:avLst/>
          </a:prstGeom>
        </p:spPr>
        <p:txBody>
          <a:bodyPr/>
          <a:lstStyle>
            <a:lvl1pPr marL="0" indent="0" algn="ctr">
              <a:buNone/>
              <a:defRPr sz="3200" b="1">
                <a:solidFill>
                  <a:schemeClr val="bg2"/>
                </a:solidFill>
              </a:defRPr>
            </a:lvl1pPr>
          </a:lstStyle>
          <a:p>
            <a:pPr lvl="0"/>
            <a:r>
              <a:rPr lang="en-US"/>
              <a:t>Attribution</a:t>
            </a:r>
          </a:p>
        </p:txBody>
      </p:sp>
      <p:sp>
        <p:nvSpPr>
          <p:cNvPr id="9" name="Text Placeholder 4">
            <a:extLst>
              <a:ext uri="{FF2B5EF4-FFF2-40B4-BE49-F238E27FC236}">
                <a16:creationId xmlns:a16="http://schemas.microsoft.com/office/drawing/2014/main" id="{67FF6AC0-799A-5AC1-F9B6-BB71DF38B50B}"/>
              </a:ext>
            </a:extLst>
          </p:cNvPr>
          <p:cNvSpPr>
            <a:spLocks noGrp="1"/>
          </p:cNvSpPr>
          <p:nvPr>
            <p:ph type="body" sz="quarter" idx="11" hasCustomPrompt="1"/>
          </p:nvPr>
        </p:nvSpPr>
        <p:spPr>
          <a:xfrm>
            <a:off x="420551" y="4981199"/>
            <a:ext cx="11350899" cy="484096"/>
          </a:xfrm>
          <a:prstGeom prst="rect">
            <a:avLst/>
          </a:prstGeom>
        </p:spPr>
        <p:txBody>
          <a:bodyPr/>
          <a:lstStyle>
            <a:lvl1pPr marL="0" indent="0" algn="ctr">
              <a:buNone/>
              <a:defRPr sz="3200" b="0">
                <a:solidFill>
                  <a:schemeClr val="bg2"/>
                </a:solidFill>
              </a:defRPr>
            </a:lvl1pPr>
          </a:lstStyle>
          <a:p>
            <a:pPr lvl="0"/>
            <a:r>
              <a:rPr lang="en-US"/>
              <a:t>Job Title or Client</a:t>
            </a:r>
          </a:p>
        </p:txBody>
      </p:sp>
      <p:sp>
        <p:nvSpPr>
          <p:cNvPr id="3" name="Text Placeholder 4">
            <a:extLst>
              <a:ext uri="{FF2B5EF4-FFF2-40B4-BE49-F238E27FC236}">
                <a16:creationId xmlns:a16="http://schemas.microsoft.com/office/drawing/2014/main" id="{0AD7DAFE-275D-1D00-7CDA-BA00B3029B5B}"/>
              </a:ext>
            </a:extLst>
          </p:cNvPr>
          <p:cNvSpPr>
            <a:spLocks noGrp="1"/>
          </p:cNvSpPr>
          <p:nvPr>
            <p:ph type="body" sz="quarter" idx="12" hasCustomPrompt="1"/>
          </p:nvPr>
        </p:nvSpPr>
        <p:spPr>
          <a:xfrm>
            <a:off x="4977184" y="6381945"/>
            <a:ext cx="5521329" cy="275334"/>
          </a:xfrm>
          <a:prstGeom prst="rect">
            <a:avLst/>
          </a:prstGeom>
        </p:spPr>
        <p:txBody>
          <a:bodyPr/>
          <a:lstStyle>
            <a:lvl1pPr marL="0" indent="0" algn="r">
              <a:buNone/>
              <a:defRPr sz="1200" b="0" baseline="0">
                <a:solidFill>
                  <a:schemeClr val="bg2"/>
                </a:solidFill>
              </a:defRPr>
            </a:lvl1pPr>
          </a:lstStyle>
          <a:p>
            <a:pPr lvl="0"/>
            <a:r>
              <a:rPr lang="en-US"/>
              <a:t>Click to edit section for each slide; delete if not needed</a:t>
            </a:r>
          </a:p>
        </p:txBody>
      </p:sp>
    </p:spTree>
    <p:extLst>
      <p:ext uri="{BB962C8B-B14F-4D97-AF65-F5344CB8AC3E}">
        <p14:creationId xmlns:p14="http://schemas.microsoft.com/office/powerpoint/2010/main" val="40946087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JustCopy_DarkBlue">
    <p:spTree>
      <p:nvGrpSpPr>
        <p:cNvPr id="1" name=""/>
        <p:cNvGrpSpPr/>
        <p:nvPr/>
      </p:nvGrpSpPr>
      <p:grpSpPr>
        <a:xfrm>
          <a:off x="0" y="0"/>
          <a:ext cx="0" cy="0"/>
          <a:chOff x="0" y="0"/>
          <a:chExt cx="0" cy="0"/>
        </a:xfrm>
      </p:grpSpPr>
      <p:sp>
        <p:nvSpPr>
          <p:cNvPr id="2" name="Title 1"/>
          <p:cNvSpPr>
            <a:spLocks noGrp="1"/>
          </p:cNvSpPr>
          <p:nvPr>
            <p:ph type="title"/>
          </p:nvPr>
        </p:nvSpPr>
        <p:spPr>
          <a:xfrm>
            <a:off x="419095" y="243587"/>
            <a:ext cx="11391907" cy="680223"/>
          </a:xfrm>
          <a:prstGeom prst="rect">
            <a:avLst/>
          </a:prstGeom>
        </p:spPr>
        <p:txBody>
          <a:bodyPr/>
          <a:lstStyle>
            <a:lvl1pPr>
              <a:defRPr sz="4000" b="1" baseline="0">
                <a:solidFill>
                  <a:schemeClr val="accent3"/>
                </a:solidFill>
              </a:defRPr>
            </a:lvl1pPr>
          </a:lstStyle>
          <a:p>
            <a:r>
              <a:rPr lang="en-US"/>
              <a:t>Click to edit Master title style</a:t>
            </a:r>
          </a:p>
        </p:txBody>
      </p:sp>
      <p:pic>
        <p:nvPicPr>
          <p:cNvPr id="6" name="Picture 5">
            <a:extLst>
              <a:ext uri="{FF2B5EF4-FFF2-40B4-BE49-F238E27FC236}">
                <a16:creationId xmlns:a16="http://schemas.microsoft.com/office/drawing/2014/main" id="{64604CEE-876B-C849-4496-04166DC42ED4}"/>
              </a:ext>
            </a:extLst>
          </p:cNvPr>
          <p:cNvPicPr>
            <a:picLocks noChangeAspect="1"/>
          </p:cNvPicPr>
          <p:nvPr userDrawn="1"/>
        </p:nvPicPr>
        <p:blipFill>
          <a:blip r:embed="rId2"/>
          <a:stretch>
            <a:fillRect/>
          </a:stretch>
        </p:blipFill>
        <p:spPr>
          <a:xfrm>
            <a:off x="11221737" y="6176963"/>
            <a:ext cx="764744" cy="573558"/>
          </a:xfrm>
          <a:prstGeom prst="rect">
            <a:avLst/>
          </a:prstGeom>
        </p:spPr>
      </p:pic>
      <p:sp>
        <p:nvSpPr>
          <p:cNvPr id="7" name="Slide Number Placeholder 5">
            <a:extLst>
              <a:ext uri="{FF2B5EF4-FFF2-40B4-BE49-F238E27FC236}">
                <a16:creationId xmlns:a16="http://schemas.microsoft.com/office/drawing/2014/main" id="{41B16FD9-CA8F-B8B8-09EE-338182DD1D5F}"/>
              </a:ext>
            </a:extLst>
          </p:cNvPr>
          <p:cNvSpPr txBox="1">
            <a:spLocks/>
          </p:cNvSpPr>
          <p:nvPr userDrawn="1"/>
        </p:nvSpPr>
        <p:spPr>
          <a:xfrm>
            <a:off x="10543761" y="6326370"/>
            <a:ext cx="60353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49DAD8-94EA-BD4E-8A86-47B5EDAFEDE5}"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
        <p:nvSpPr>
          <p:cNvPr id="12" name="Content Placeholder 2">
            <a:extLst>
              <a:ext uri="{FF2B5EF4-FFF2-40B4-BE49-F238E27FC236}">
                <a16:creationId xmlns:a16="http://schemas.microsoft.com/office/drawing/2014/main" id="{7D2D9B9D-A8F2-EFA6-3327-643751D55127}"/>
              </a:ext>
            </a:extLst>
          </p:cNvPr>
          <p:cNvSpPr>
            <a:spLocks noGrp="1"/>
          </p:cNvSpPr>
          <p:nvPr>
            <p:ph idx="1" hasCustomPrompt="1"/>
          </p:nvPr>
        </p:nvSpPr>
        <p:spPr>
          <a:xfrm>
            <a:off x="419100" y="1393725"/>
            <a:ext cx="11391901" cy="4683222"/>
          </a:xfrm>
          <a:prstGeom prst="rect">
            <a:avLst/>
          </a:prstGeom>
        </p:spPr>
        <p:txBody>
          <a:bodyPr/>
          <a:lstStyle>
            <a:lvl1pPr>
              <a:defRPr b="1"/>
            </a:lvl1pPr>
          </a:lstStyle>
          <a:p>
            <a:pPr lvl="0"/>
            <a:r>
              <a:rPr lang="en-US"/>
              <a:t>Click to edit text (min. font size 21pt)</a:t>
            </a:r>
          </a:p>
        </p:txBody>
      </p:sp>
      <p:sp>
        <p:nvSpPr>
          <p:cNvPr id="5" name="Text Placeholder 4">
            <a:extLst>
              <a:ext uri="{FF2B5EF4-FFF2-40B4-BE49-F238E27FC236}">
                <a16:creationId xmlns:a16="http://schemas.microsoft.com/office/drawing/2014/main" id="{17F2D05F-168C-EB1D-B6C6-4163C7784168}"/>
              </a:ext>
            </a:extLst>
          </p:cNvPr>
          <p:cNvSpPr>
            <a:spLocks noGrp="1"/>
          </p:cNvSpPr>
          <p:nvPr>
            <p:ph type="body" sz="quarter" idx="12" hasCustomPrompt="1"/>
          </p:nvPr>
        </p:nvSpPr>
        <p:spPr>
          <a:xfrm>
            <a:off x="4977184" y="6381945"/>
            <a:ext cx="5521329" cy="275334"/>
          </a:xfrm>
          <a:prstGeom prst="rect">
            <a:avLst/>
          </a:prstGeom>
        </p:spPr>
        <p:txBody>
          <a:bodyPr/>
          <a:lstStyle>
            <a:lvl1pPr marL="0" indent="0" algn="r">
              <a:buNone/>
              <a:defRPr sz="1200" b="0" baseline="0">
                <a:solidFill>
                  <a:schemeClr val="tx1"/>
                </a:solidFill>
              </a:defRPr>
            </a:lvl1pPr>
          </a:lstStyle>
          <a:p>
            <a:pPr lvl="0"/>
            <a:r>
              <a:rPr lang="en-US"/>
              <a:t>Click to edit section for each slide; delete if not needed</a:t>
            </a:r>
          </a:p>
        </p:txBody>
      </p:sp>
    </p:spTree>
    <p:extLst>
      <p:ext uri="{BB962C8B-B14F-4D97-AF65-F5344CB8AC3E}">
        <p14:creationId xmlns:p14="http://schemas.microsoft.com/office/powerpoint/2010/main" val="2181224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Card_Green">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6" y="-216816"/>
            <a:ext cx="184731" cy="369332"/>
          </a:xfrm>
          <a:prstGeom prst="rect">
            <a:avLst/>
          </a:prstGeom>
          <a:noFill/>
        </p:spPr>
        <p:txBody>
          <a:bodyPr wrap="none" rtlCol="0">
            <a:spAutoFit/>
          </a:bodyPr>
          <a:lstStyle/>
          <a:p>
            <a:endParaRPr lang="en-US" sz="1800"/>
          </a:p>
        </p:txBody>
      </p:sp>
      <p:sp>
        <p:nvSpPr>
          <p:cNvPr id="6" name="Title Placeholder 6">
            <a:extLst>
              <a:ext uri="{FF2B5EF4-FFF2-40B4-BE49-F238E27FC236}">
                <a16:creationId xmlns:a16="http://schemas.microsoft.com/office/drawing/2014/main" id="{27D07A1A-2346-1144-ADCC-DAB0925D6BDE}"/>
              </a:ext>
            </a:extLst>
          </p:cNvPr>
          <p:cNvSpPr>
            <a:spLocks noGrp="1"/>
          </p:cNvSpPr>
          <p:nvPr>
            <p:ph type="title" hasCustomPrompt="1"/>
          </p:nvPr>
        </p:nvSpPr>
        <p:spPr>
          <a:xfrm>
            <a:off x="2754775" y="2677825"/>
            <a:ext cx="8599025" cy="865421"/>
          </a:xfrm>
          <a:prstGeom prst="rect">
            <a:avLst/>
          </a:prstGeom>
        </p:spPr>
        <p:txBody>
          <a:bodyPr vert="horz" lIns="91440" tIns="45720" rIns="91440" bIns="45720" rtlCol="0" anchor="ctr">
            <a:normAutofit/>
          </a:bodyPr>
          <a:lstStyle>
            <a:lvl1pPr algn="l">
              <a:defRPr/>
            </a:lvl1pPr>
          </a:lstStyle>
          <a:p>
            <a:r>
              <a:rPr lang="en-US"/>
              <a:t>Click to edit title</a:t>
            </a:r>
          </a:p>
        </p:txBody>
      </p:sp>
      <p:sp>
        <p:nvSpPr>
          <p:cNvPr id="5" name="Text Placeholder 4">
            <a:extLst>
              <a:ext uri="{FF2B5EF4-FFF2-40B4-BE49-F238E27FC236}">
                <a16:creationId xmlns:a16="http://schemas.microsoft.com/office/drawing/2014/main" id="{E4F1D247-DBA8-464B-9FEB-48DE85551528}"/>
              </a:ext>
            </a:extLst>
          </p:cNvPr>
          <p:cNvSpPr>
            <a:spLocks noGrp="1"/>
          </p:cNvSpPr>
          <p:nvPr>
            <p:ph type="body" sz="quarter" idx="10" hasCustomPrompt="1"/>
          </p:nvPr>
        </p:nvSpPr>
        <p:spPr>
          <a:xfrm>
            <a:off x="2754773" y="3543244"/>
            <a:ext cx="8599027" cy="690562"/>
          </a:xfrm>
          <a:prstGeom prst="rect">
            <a:avLst/>
          </a:prstGeom>
        </p:spPr>
        <p:txBody>
          <a:bodyPr>
            <a:normAutofit/>
          </a:bodyPr>
          <a:lstStyle>
            <a:lvl1pPr marL="0" indent="0" algn="l">
              <a:buFontTx/>
              <a:buNone/>
              <a:defRPr>
                <a:solidFill>
                  <a:schemeClr val="bg2"/>
                </a:solidFill>
              </a:defRPr>
            </a:lvl1pPr>
          </a:lstStyle>
          <a:p>
            <a:pPr lvl="0"/>
            <a:r>
              <a:rPr lang="en-US"/>
              <a:t>Click to edit subtitle (21pt min. font size)</a:t>
            </a:r>
          </a:p>
        </p:txBody>
      </p:sp>
      <p:pic>
        <p:nvPicPr>
          <p:cNvPr id="13" name="Picture 12">
            <a:extLst>
              <a:ext uri="{FF2B5EF4-FFF2-40B4-BE49-F238E27FC236}">
                <a16:creationId xmlns:a16="http://schemas.microsoft.com/office/drawing/2014/main" id="{4C0397A8-5753-054B-9759-D49FFC8040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4581" y="2845510"/>
            <a:ext cx="1730708" cy="1039328"/>
          </a:xfrm>
          <a:prstGeom prst="rect">
            <a:avLst/>
          </a:prstGeom>
        </p:spPr>
      </p:pic>
      <p:cxnSp>
        <p:nvCxnSpPr>
          <p:cNvPr id="3" name="Straight Connector 2">
            <a:extLst>
              <a:ext uri="{FF2B5EF4-FFF2-40B4-BE49-F238E27FC236}">
                <a16:creationId xmlns:a16="http://schemas.microsoft.com/office/drawing/2014/main" id="{32C89182-2FB6-934F-B4B6-81FD4536CFB5}"/>
              </a:ext>
            </a:extLst>
          </p:cNvPr>
          <p:cNvCxnSpPr>
            <a:cxnSpLocks/>
          </p:cNvCxnSpPr>
          <p:nvPr userDrawn="1"/>
        </p:nvCxnSpPr>
        <p:spPr>
          <a:xfrm>
            <a:off x="2629528" y="2693325"/>
            <a:ext cx="0" cy="14713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5606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JustCopy_Green">
    <p:spTree>
      <p:nvGrpSpPr>
        <p:cNvPr id="1" name=""/>
        <p:cNvGrpSpPr/>
        <p:nvPr/>
      </p:nvGrpSpPr>
      <p:grpSpPr>
        <a:xfrm>
          <a:off x="0" y="0"/>
          <a:ext cx="0" cy="0"/>
          <a:chOff x="0" y="0"/>
          <a:chExt cx="0" cy="0"/>
        </a:xfrm>
      </p:grpSpPr>
      <p:sp>
        <p:nvSpPr>
          <p:cNvPr id="2" name="Title 1"/>
          <p:cNvSpPr>
            <a:spLocks noGrp="1"/>
          </p:cNvSpPr>
          <p:nvPr>
            <p:ph type="title"/>
          </p:nvPr>
        </p:nvSpPr>
        <p:spPr>
          <a:xfrm>
            <a:off x="419095" y="243587"/>
            <a:ext cx="11391907" cy="680223"/>
          </a:xfrm>
          <a:prstGeom prst="rect">
            <a:avLst/>
          </a:prstGeom>
        </p:spPr>
        <p:txBody>
          <a:bodyPr/>
          <a:lstStyle>
            <a:lvl1pPr>
              <a:defRPr sz="4000" b="1" baseline="0">
                <a:solidFill>
                  <a:schemeClr val="accent2"/>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7D2D9B9D-A8F2-EFA6-3327-643751D55127}"/>
              </a:ext>
            </a:extLst>
          </p:cNvPr>
          <p:cNvSpPr>
            <a:spLocks noGrp="1"/>
          </p:cNvSpPr>
          <p:nvPr>
            <p:ph idx="1" hasCustomPrompt="1"/>
          </p:nvPr>
        </p:nvSpPr>
        <p:spPr>
          <a:xfrm>
            <a:off x="419100" y="1393725"/>
            <a:ext cx="11391901" cy="4683222"/>
          </a:xfrm>
          <a:prstGeom prst="rect">
            <a:avLst/>
          </a:prstGeom>
        </p:spPr>
        <p:txBody>
          <a:bodyPr/>
          <a:lstStyle>
            <a:lvl1pPr>
              <a:defRPr b="1"/>
            </a:lvl1pPr>
          </a:lstStyle>
          <a:p>
            <a:pPr lvl="0"/>
            <a:r>
              <a:rPr lang="en-US"/>
              <a:t>Click to edit text (min. font size 21pt)</a:t>
            </a:r>
          </a:p>
        </p:txBody>
      </p:sp>
      <p:sp>
        <p:nvSpPr>
          <p:cNvPr id="11" name="Text Placeholder 4">
            <a:extLst>
              <a:ext uri="{FF2B5EF4-FFF2-40B4-BE49-F238E27FC236}">
                <a16:creationId xmlns:a16="http://schemas.microsoft.com/office/drawing/2014/main" id="{417B8F94-B552-00B3-CC2C-F23EB38C2EFF}"/>
              </a:ext>
            </a:extLst>
          </p:cNvPr>
          <p:cNvSpPr>
            <a:spLocks noGrp="1"/>
          </p:cNvSpPr>
          <p:nvPr>
            <p:ph type="body" sz="quarter" idx="12" hasCustomPrompt="1"/>
          </p:nvPr>
        </p:nvSpPr>
        <p:spPr>
          <a:xfrm>
            <a:off x="4977184" y="6381945"/>
            <a:ext cx="5521329" cy="275334"/>
          </a:xfrm>
          <a:prstGeom prst="rect">
            <a:avLst/>
          </a:prstGeom>
        </p:spPr>
        <p:txBody>
          <a:bodyPr/>
          <a:lstStyle>
            <a:lvl1pPr marL="0" indent="0" algn="r">
              <a:buNone/>
              <a:defRPr sz="1200" b="0" baseline="0">
                <a:solidFill>
                  <a:schemeClr val="tx1"/>
                </a:solidFill>
              </a:defRPr>
            </a:lvl1pPr>
          </a:lstStyle>
          <a:p>
            <a:pPr lvl="0"/>
            <a:r>
              <a:rPr lang="en-US"/>
              <a:t>Click to edit section for each slide; delete if not needed</a:t>
            </a:r>
          </a:p>
        </p:txBody>
      </p:sp>
    </p:spTree>
    <p:extLst>
      <p:ext uri="{BB962C8B-B14F-4D97-AF65-F5344CB8AC3E}">
        <p14:creationId xmlns:p14="http://schemas.microsoft.com/office/powerpoint/2010/main" val="42569760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_Dark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BFDB5A3-9AED-6F8B-6A5C-9BF85E38C3E2}"/>
              </a:ext>
            </a:extLst>
          </p:cNvPr>
          <p:cNvSpPr txBox="1">
            <a:spLocks/>
          </p:cNvSpPr>
          <p:nvPr userDrawn="1"/>
        </p:nvSpPr>
        <p:spPr>
          <a:xfrm>
            <a:off x="10543761" y="6326370"/>
            <a:ext cx="60353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49DAD8-94EA-BD4E-8A86-47B5EDAFEDE5}" type="slidenum">
              <a:rPr kumimoji="0" lang="en-US" sz="1200" b="0" i="0" u="none" strike="noStrike" kern="1200" cap="none" spc="0" normalizeH="0" baseline="0" noProof="0" smtClean="0">
                <a:ln>
                  <a:noFill/>
                </a:ln>
                <a:solidFill>
                  <a:schemeClr val="bg1"/>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06F86AC-98BB-C3B5-E9DC-9B85B01E0C0F}"/>
              </a:ext>
            </a:extLst>
          </p:cNvPr>
          <p:cNvSpPr>
            <a:spLocks noGrp="1"/>
          </p:cNvSpPr>
          <p:nvPr>
            <p:ph type="title" hasCustomPrompt="1"/>
          </p:nvPr>
        </p:nvSpPr>
        <p:spPr>
          <a:xfrm>
            <a:off x="420551" y="903235"/>
            <a:ext cx="11350899" cy="2971800"/>
          </a:xfrm>
          <a:prstGeom prst="rect">
            <a:avLst/>
          </a:prstGeom>
        </p:spPr>
        <p:txBody>
          <a:bodyPr anchor="t" anchorCtr="0">
            <a:normAutofit/>
          </a:bodyPr>
          <a:lstStyle>
            <a:lvl1pPr algn="ctr">
              <a:defRPr sz="4400">
                <a:solidFill>
                  <a:schemeClr val="bg1"/>
                </a:solidFill>
              </a:defRPr>
            </a:lvl1pPr>
          </a:lstStyle>
          <a:p>
            <a:r>
              <a:rPr lang="en-US"/>
              <a:t>Click to edit quote</a:t>
            </a:r>
            <a:br>
              <a:rPr lang="en-US"/>
            </a:br>
            <a:r>
              <a:rPr lang="en-US"/>
              <a:t>(min. font size: 21pt)</a:t>
            </a:r>
          </a:p>
        </p:txBody>
      </p:sp>
      <p:sp>
        <p:nvSpPr>
          <p:cNvPr id="8" name="Text Placeholder 4">
            <a:extLst>
              <a:ext uri="{FF2B5EF4-FFF2-40B4-BE49-F238E27FC236}">
                <a16:creationId xmlns:a16="http://schemas.microsoft.com/office/drawing/2014/main" id="{3E80AB6A-6069-08AB-1DDE-D4AAB81C65FB}"/>
              </a:ext>
            </a:extLst>
          </p:cNvPr>
          <p:cNvSpPr>
            <a:spLocks noGrp="1"/>
          </p:cNvSpPr>
          <p:nvPr>
            <p:ph type="body" sz="quarter" idx="10" hasCustomPrompt="1"/>
          </p:nvPr>
        </p:nvSpPr>
        <p:spPr>
          <a:xfrm>
            <a:off x="420551" y="4523999"/>
            <a:ext cx="11350899" cy="484096"/>
          </a:xfrm>
          <a:prstGeom prst="rect">
            <a:avLst/>
          </a:prstGeom>
        </p:spPr>
        <p:txBody>
          <a:bodyPr/>
          <a:lstStyle>
            <a:lvl1pPr marL="0" indent="0" algn="ctr">
              <a:buNone/>
              <a:defRPr sz="3200" b="1">
                <a:solidFill>
                  <a:schemeClr val="bg2"/>
                </a:solidFill>
              </a:defRPr>
            </a:lvl1pPr>
          </a:lstStyle>
          <a:p>
            <a:pPr lvl="0"/>
            <a:r>
              <a:rPr lang="en-US"/>
              <a:t>Attribution</a:t>
            </a:r>
          </a:p>
        </p:txBody>
      </p:sp>
      <p:sp>
        <p:nvSpPr>
          <p:cNvPr id="9" name="Text Placeholder 4">
            <a:extLst>
              <a:ext uri="{FF2B5EF4-FFF2-40B4-BE49-F238E27FC236}">
                <a16:creationId xmlns:a16="http://schemas.microsoft.com/office/drawing/2014/main" id="{67FF6AC0-799A-5AC1-F9B6-BB71DF38B50B}"/>
              </a:ext>
            </a:extLst>
          </p:cNvPr>
          <p:cNvSpPr>
            <a:spLocks noGrp="1"/>
          </p:cNvSpPr>
          <p:nvPr>
            <p:ph type="body" sz="quarter" idx="11" hasCustomPrompt="1"/>
          </p:nvPr>
        </p:nvSpPr>
        <p:spPr>
          <a:xfrm>
            <a:off x="420551" y="4981199"/>
            <a:ext cx="11350899" cy="484096"/>
          </a:xfrm>
          <a:prstGeom prst="rect">
            <a:avLst/>
          </a:prstGeom>
        </p:spPr>
        <p:txBody>
          <a:bodyPr/>
          <a:lstStyle>
            <a:lvl1pPr marL="0" indent="0" algn="ctr">
              <a:buNone/>
              <a:defRPr sz="3200" b="0">
                <a:solidFill>
                  <a:schemeClr val="bg2"/>
                </a:solidFill>
              </a:defRPr>
            </a:lvl1pPr>
          </a:lstStyle>
          <a:p>
            <a:pPr lvl="0"/>
            <a:r>
              <a:rPr lang="en-US"/>
              <a:t>Job Title or Client</a:t>
            </a:r>
          </a:p>
        </p:txBody>
      </p:sp>
      <p:sp>
        <p:nvSpPr>
          <p:cNvPr id="3" name="Text Placeholder 4">
            <a:extLst>
              <a:ext uri="{FF2B5EF4-FFF2-40B4-BE49-F238E27FC236}">
                <a16:creationId xmlns:a16="http://schemas.microsoft.com/office/drawing/2014/main" id="{0AD7DAFE-275D-1D00-7CDA-BA00B3029B5B}"/>
              </a:ext>
            </a:extLst>
          </p:cNvPr>
          <p:cNvSpPr>
            <a:spLocks noGrp="1"/>
          </p:cNvSpPr>
          <p:nvPr>
            <p:ph type="body" sz="quarter" idx="12" hasCustomPrompt="1"/>
          </p:nvPr>
        </p:nvSpPr>
        <p:spPr>
          <a:xfrm>
            <a:off x="4977184" y="6381945"/>
            <a:ext cx="5521329" cy="275334"/>
          </a:xfrm>
          <a:prstGeom prst="rect">
            <a:avLst/>
          </a:prstGeom>
        </p:spPr>
        <p:txBody>
          <a:bodyPr/>
          <a:lstStyle>
            <a:lvl1pPr marL="0" indent="0" algn="r">
              <a:buNone/>
              <a:defRPr sz="1200" b="0" baseline="0">
                <a:solidFill>
                  <a:schemeClr val="bg2"/>
                </a:solidFill>
              </a:defRPr>
            </a:lvl1pPr>
          </a:lstStyle>
          <a:p>
            <a:pPr lvl="0"/>
            <a:r>
              <a:rPr lang="en-US"/>
              <a:t>Click to edit section for each slide; delete if not needed</a:t>
            </a:r>
          </a:p>
        </p:txBody>
      </p:sp>
      <p:pic>
        <p:nvPicPr>
          <p:cNvPr id="4" name="Picture 3">
            <a:extLst>
              <a:ext uri="{FF2B5EF4-FFF2-40B4-BE49-F238E27FC236}">
                <a16:creationId xmlns:a16="http://schemas.microsoft.com/office/drawing/2014/main" id="{5BAE81A3-D16E-35EF-7EA2-90205FCD47F7}"/>
              </a:ext>
            </a:extLst>
          </p:cNvPr>
          <p:cNvPicPr>
            <a:picLocks noChangeAspect="1"/>
          </p:cNvPicPr>
          <p:nvPr userDrawn="1"/>
        </p:nvPicPr>
        <p:blipFill>
          <a:blip r:embed="rId3"/>
          <a:stretch>
            <a:fillRect/>
          </a:stretch>
        </p:blipFill>
        <p:spPr>
          <a:xfrm>
            <a:off x="11397520" y="6143517"/>
            <a:ext cx="607004" cy="607004"/>
          </a:xfrm>
          <a:prstGeom prst="rect">
            <a:avLst/>
          </a:prstGeom>
        </p:spPr>
      </p:pic>
    </p:spTree>
    <p:extLst>
      <p:ext uri="{BB962C8B-B14F-4D97-AF65-F5344CB8AC3E}">
        <p14:creationId xmlns:p14="http://schemas.microsoft.com/office/powerpoint/2010/main" val="42695301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JustCopy_DarkBlue">
    <p:spTree>
      <p:nvGrpSpPr>
        <p:cNvPr id="1" name=""/>
        <p:cNvGrpSpPr/>
        <p:nvPr/>
      </p:nvGrpSpPr>
      <p:grpSpPr>
        <a:xfrm>
          <a:off x="0" y="0"/>
          <a:ext cx="0" cy="0"/>
          <a:chOff x="0" y="0"/>
          <a:chExt cx="0" cy="0"/>
        </a:xfrm>
      </p:grpSpPr>
      <p:sp>
        <p:nvSpPr>
          <p:cNvPr id="2" name="Title 1"/>
          <p:cNvSpPr>
            <a:spLocks noGrp="1"/>
          </p:cNvSpPr>
          <p:nvPr>
            <p:ph type="title"/>
          </p:nvPr>
        </p:nvSpPr>
        <p:spPr>
          <a:xfrm>
            <a:off x="419095" y="243587"/>
            <a:ext cx="11391907" cy="680223"/>
          </a:xfrm>
          <a:prstGeom prst="rect">
            <a:avLst/>
          </a:prstGeom>
        </p:spPr>
        <p:txBody>
          <a:bodyPr/>
          <a:lstStyle>
            <a:lvl1pPr>
              <a:defRPr sz="4000" b="1" baseline="0">
                <a:solidFill>
                  <a:schemeClr val="accent3"/>
                </a:solidFill>
              </a:defRPr>
            </a:lvl1pPr>
          </a:lstStyle>
          <a:p>
            <a:r>
              <a:rPr lang="en-US"/>
              <a:t>Click to edit Master title style</a:t>
            </a:r>
          </a:p>
        </p:txBody>
      </p:sp>
      <p:sp>
        <p:nvSpPr>
          <p:cNvPr id="7" name="Slide Number Placeholder 5">
            <a:extLst>
              <a:ext uri="{FF2B5EF4-FFF2-40B4-BE49-F238E27FC236}">
                <a16:creationId xmlns:a16="http://schemas.microsoft.com/office/drawing/2014/main" id="{41B16FD9-CA8F-B8B8-09EE-338182DD1D5F}"/>
              </a:ext>
            </a:extLst>
          </p:cNvPr>
          <p:cNvSpPr txBox="1">
            <a:spLocks/>
          </p:cNvSpPr>
          <p:nvPr userDrawn="1"/>
        </p:nvSpPr>
        <p:spPr>
          <a:xfrm>
            <a:off x="10543761" y="6326370"/>
            <a:ext cx="60353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49DAD8-94EA-BD4E-8A86-47B5EDAFEDE5}"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
        <p:nvSpPr>
          <p:cNvPr id="12" name="Content Placeholder 2">
            <a:extLst>
              <a:ext uri="{FF2B5EF4-FFF2-40B4-BE49-F238E27FC236}">
                <a16:creationId xmlns:a16="http://schemas.microsoft.com/office/drawing/2014/main" id="{7D2D9B9D-A8F2-EFA6-3327-643751D55127}"/>
              </a:ext>
            </a:extLst>
          </p:cNvPr>
          <p:cNvSpPr>
            <a:spLocks noGrp="1"/>
          </p:cNvSpPr>
          <p:nvPr>
            <p:ph idx="1" hasCustomPrompt="1"/>
          </p:nvPr>
        </p:nvSpPr>
        <p:spPr>
          <a:xfrm>
            <a:off x="419100" y="1393725"/>
            <a:ext cx="11391901" cy="4683222"/>
          </a:xfrm>
          <a:prstGeom prst="rect">
            <a:avLst/>
          </a:prstGeom>
        </p:spPr>
        <p:txBody>
          <a:bodyPr/>
          <a:lstStyle>
            <a:lvl1pPr>
              <a:defRPr b="1"/>
            </a:lvl1pPr>
          </a:lstStyle>
          <a:p>
            <a:pPr lvl="0"/>
            <a:r>
              <a:rPr lang="en-US"/>
              <a:t>Click to edit text (min. font size 21pt)</a:t>
            </a:r>
          </a:p>
        </p:txBody>
      </p:sp>
      <p:sp>
        <p:nvSpPr>
          <p:cNvPr id="5" name="Text Placeholder 4">
            <a:extLst>
              <a:ext uri="{FF2B5EF4-FFF2-40B4-BE49-F238E27FC236}">
                <a16:creationId xmlns:a16="http://schemas.microsoft.com/office/drawing/2014/main" id="{17F2D05F-168C-EB1D-B6C6-4163C7784168}"/>
              </a:ext>
            </a:extLst>
          </p:cNvPr>
          <p:cNvSpPr>
            <a:spLocks noGrp="1"/>
          </p:cNvSpPr>
          <p:nvPr>
            <p:ph type="body" sz="quarter" idx="12" hasCustomPrompt="1"/>
          </p:nvPr>
        </p:nvSpPr>
        <p:spPr>
          <a:xfrm>
            <a:off x="4977184" y="6381945"/>
            <a:ext cx="5521329" cy="275334"/>
          </a:xfrm>
          <a:prstGeom prst="rect">
            <a:avLst/>
          </a:prstGeom>
        </p:spPr>
        <p:txBody>
          <a:bodyPr/>
          <a:lstStyle>
            <a:lvl1pPr marL="0" indent="0" algn="r">
              <a:buNone/>
              <a:defRPr sz="1200" b="0" baseline="0">
                <a:solidFill>
                  <a:schemeClr val="tx1"/>
                </a:solidFill>
              </a:defRPr>
            </a:lvl1pPr>
          </a:lstStyle>
          <a:p>
            <a:pPr lvl="0"/>
            <a:r>
              <a:rPr lang="en-US"/>
              <a:t>Click to edit section for each slide; delete if not needed</a:t>
            </a:r>
          </a:p>
        </p:txBody>
      </p:sp>
      <p:pic>
        <p:nvPicPr>
          <p:cNvPr id="3" name="Picture 2">
            <a:extLst>
              <a:ext uri="{FF2B5EF4-FFF2-40B4-BE49-F238E27FC236}">
                <a16:creationId xmlns:a16="http://schemas.microsoft.com/office/drawing/2014/main" id="{AF78D4A7-3F5B-0FB4-1E4E-25F9B81F1512}"/>
              </a:ext>
            </a:extLst>
          </p:cNvPr>
          <p:cNvPicPr>
            <a:picLocks noChangeAspect="1"/>
          </p:cNvPicPr>
          <p:nvPr userDrawn="1"/>
        </p:nvPicPr>
        <p:blipFill>
          <a:blip r:embed="rId2"/>
          <a:stretch>
            <a:fillRect/>
          </a:stretch>
        </p:blipFill>
        <p:spPr>
          <a:xfrm>
            <a:off x="11397520" y="6143517"/>
            <a:ext cx="607004" cy="607004"/>
          </a:xfrm>
          <a:prstGeom prst="rect">
            <a:avLst/>
          </a:prstGeom>
        </p:spPr>
      </p:pic>
    </p:spTree>
    <p:extLst>
      <p:ext uri="{BB962C8B-B14F-4D97-AF65-F5344CB8AC3E}">
        <p14:creationId xmlns:p14="http://schemas.microsoft.com/office/powerpoint/2010/main" val="12296906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JustCopy_Green">
    <p:spTree>
      <p:nvGrpSpPr>
        <p:cNvPr id="1" name=""/>
        <p:cNvGrpSpPr/>
        <p:nvPr/>
      </p:nvGrpSpPr>
      <p:grpSpPr>
        <a:xfrm>
          <a:off x="0" y="0"/>
          <a:ext cx="0" cy="0"/>
          <a:chOff x="0" y="0"/>
          <a:chExt cx="0" cy="0"/>
        </a:xfrm>
      </p:grpSpPr>
      <p:sp>
        <p:nvSpPr>
          <p:cNvPr id="2" name="Title 1"/>
          <p:cNvSpPr>
            <a:spLocks noGrp="1"/>
          </p:cNvSpPr>
          <p:nvPr>
            <p:ph type="title"/>
          </p:nvPr>
        </p:nvSpPr>
        <p:spPr>
          <a:xfrm>
            <a:off x="419095" y="243587"/>
            <a:ext cx="11391907" cy="680223"/>
          </a:xfrm>
          <a:prstGeom prst="rect">
            <a:avLst/>
          </a:prstGeom>
        </p:spPr>
        <p:txBody>
          <a:bodyPr/>
          <a:lstStyle>
            <a:lvl1pPr>
              <a:defRPr sz="4000" b="1" baseline="0">
                <a:solidFill>
                  <a:schemeClr val="accent2"/>
                </a:solidFill>
              </a:defRPr>
            </a:lvl1pPr>
          </a:lstStyle>
          <a:p>
            <a:r>
              <a:rPr lang="en-US"/>
              <a:t>Click to edit Master title style</a:t>
            </a:r>
          </a:p>
        </p:txBody>
      </p:sp>
      <p:sp>
        <p:nvSpPr>
          <p:cNvPr id="7" name="Slide Number Placeholder 5">
            <a:extLst>
              <a:ext uri="{FF2B5EF4-FFF2-40B4-BE49-F238E27FC236}">
                <a16:creationId xmlns:a16="http://schemas.microsoft.com/office/drawing/2014/main" id="{41B16FD9-CA8F-B8B8-09EE-338182DD1D5F}"/>
              </a:ext>
            </a:extLst>
          </p:cNvPr>
          <p:cNvSpPr txBox="1">
            <a:spLocks/>
          </p:cNvSpPr>
          <p:nvPr userDrawn="1"/>
        </p:nvSpPr>
        <p:spPr>
          <a:xfrm>
            <a:off x="10543761" y="6326370"/>
            <a:ext cx="60353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49DAD8-94EA-BD4E-8A86-47B5EDAFEDE5}"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
        <p:nvSpPr>
          <p:cNvPr id="12" name="Content Placeholder 2">
            <a:extLst>
              <a:ext uri="{FF2B5EF4-FFF2-40B4-BE49-F238E27FC236}">
                <a16:creationId xmlns:a16="http://schemas.microsoft.com/office/drawing/2014/main" id="{7D2D9B9D-A8F2-EFA6-3327-643751D55127}"/>
              </a:ext>
            </a:extLst>
          </p:cNvPr>
          <p:cNvSpPr>
            <a:spLocks noGrp="1"/>
          </p:cNvSpPr>
          <p:nvPr>
            <p:ph idx="1" hasCustomPrompt="1"/>
          </p:nvPr>
        </p:nvSpPr>
        <p:spPr>
          <a:xfrm>
            <a:off x="419100" y="1393725"/>
            <a:ext cx="11391901" cy="4683222"/>
          </a:xfrm>
          <a:prstGeom prst="rect">
            <a:avLst/>
          </a:prstGeom>
        </p:spPr>
        <p:txBody>
          <a:bodyPr/>
          <a:lstStyle>
            <a:lvl1pPr>
              <a:defRPr b="1"/>
            </a:lvl1pPr>
          </a:lstStyle>
          <a:p>
            <a:pPr lvl="0"/>
            <a:r>
              <a:rPr lang="en-US"/>
              <a:t>Click to edit text (min. font size 21pt)</a:t>
            </a:r>
          </a:p>
        </p:txBody>
      </p:sp>
      <p:sp>
        <p:nvSpPr>
          <p:cNvPr id="11" name="Text Placeholder 4">
            <a:extLst>
              <a:ext uri="{FF2B5EF4-FFF2-40B4-BE49-F238E27FC236}">
                <a16:creationId xmlns:a16="http://schemas.microsoft.com/office/drawing/2014/main" id="{417B8F94-B552-00B3-CC2C-F23EB38C2EFF}"/>
              </a:ext>
            </a:extLst>
          </p:cNvPr>
          <p:cNvSpPr>
            <a:spLocks noGrp="1"/>
          </p:cNvSpPr>
          <p:nvPr>
            <p:ph type="body" sz="quarter" idx="12" hasCustomPrompt="1"/>
          </p:nvPr>
        </p:nvSpPr>
        <p:spPr>
          <a:xfrm>
            <a:off x="4977184" y="6381945"/>
            <a:ext cx="5521329" cy="275334"/>
          </a:xfrm>
          <a:prstGeom prst="rect">
            <a:avLst/>
          </a:prstGeom>
        </p:spPr>
        <p:txBody>
          <a:bodyPr/>
          <a:lstStyle>
            <a:lvl1pPr marL="0" indent="0" algn="r">
              <a:buNone/>
              <a:defRPr sz="1200" b="0" baseline="0">
                <a:solidFill>
                  <a:schemeClr val="tx1"/>
                </a:solidFill>
              </a:defRPr>
            </a:lvl1pPr>
          </a:lstStyle>
          <a:p>
            <a:pPr lvl="0"/>
            <a:r>
              <a:rPr lang="en-US"/>
              <a:t>Click to edit section for each slide; delete if not needed</a:t>
            </a:r>
          </a:p>
        </p:txBody>
      </p:sp>
      <p:pic>
        <p:nvPicPr>
          <p:cNvPr id="3" name="Picture 2">
            <a:extLst>
              <a:ext uri="{FF2B5EF4-FFF2-40B4-BE49-F238E27FC236}">
                <a16:creationId xmlns:a16="http://schemas.microsoft.com/office/drawing/2014/main" id="{CB1833A9-4A97-2042-A7C4-8901D6929ABB}"/>
              </a:ext>
            </a:extLst>
          </p:cNvPr>
          <p:cNvPicPr>
            <a:picLocks noChangeAspect="1"/>
          </p:cNvPicPr>
          <p:nvPr userDrawn="1"/>
        </p:nvPicPr>
        <p:blipFill>
          <a:blip r:embed="rId2"/>
          <a:stretch>
            <a:fillRect/>
          </a:stretch>
        </p:blipFill>
        <p:spPr>
          <a:xfrm>
            <a:off x="11397520" y="6143517"/>
            <a:ext cx="607004" cy="607004"/>
          </a:xfrm>
          <a:prstGeom prst="rect">
            <a:avLst/>
          </a:prstGeom>
        </p:spPr>
      </p:pic>
    </p:spTree>
    <p:extLst>
      <p:ext uri="{BB962C8B-B14F-4D97-AF65-F5344CB8AC3E}">
        <p14:creationId xmlns:p14="http://schemas.microsoft.com/office/powerpoint/2010/main" val="35091009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_Cr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853DAF-F413-131F-4612-0AB0681A562A}"/>
              </a:ext>
            </a:extLst>
          </p:cNvPr>
          <p:cNvPicPr>
            <a:picLocks noChangeAspect="1"/>
          </p:cNvPicPr>
          <p:nvPr userDrawn="1"/>
        </p:nvPicPr>
        <p:blipFill>
          <a:blip r:embed="rId3"/>
          <a:stretch>
            <a:fillRect/>
          </a:stretch>
        </p:blipFill>
        <p:spPr>
          <a:xfrm>
            <a:off x="11221737" y="6176963"/>
            <a:ext cx="764744" cy="573558"/>
          </a:xfrm>
          <a:prstGeom prst="rect">
            <a:avLst/>
          </a:prstGeom>
        </p:spPr>
      </p:pic>
      <p:sp>
        <p:nvSpPr>
          <p:cNvPr id="6" name="Slide Number Placeholder 5">
            <a:extLst>
              <a:ext uri="{FF2B5EF4-FFF2-40B4-BE49-F238E27FC236}">
                <a16:creationId xmlns:a16="http://schemas.microsoft.com/office/drawing/2014/main" id="{2BFDB5A3-9AED-6F8B-6A5C-9BF85E38C3E2}"/>
              </a:ext>
            </a:extLst>
          </p:cNvPr>
          <p:cNvSpPr txBox="1">
            <a:spLocks/>
          </p:cNvSpPr>
          <p:nvPr userDrawn="1"/>
        </p:nvSpPr>
        <p:spPr>
          <a:xfrm>
            <a:off x="10543761" y="6326370"/>
            <a:ext cx="60353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49DAD8-94EA-BD4E-8A86-47B5EDAFEDE5}" type="slidenum">
              <a:rPr kumimoji="0" lang="en-US" sz="1200" b="0" i="0" u="none" strike="noStrike" kern="1200" cap="none" spc="0" normalizeH="0" baseline="0" noProof="0" smtClean="0">
                <a:ln>
                  <a:noFill/>
                </a:ln>
                <a:solidFill>
                  <a:schemeClr val="tx1"/>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E59779C-5E86-9002-3F74-49AC419BE076}"/>
              </a:ext>
            </a:extLst>
          </p:cNvPr>
          <p:cNvSpPr>
            <a:spLocks noGrp="1"/>
          </p:cNvSpPr>
          <p:nvPr>
            <p:ph type="title" hasCustomPrompt="1"/>
          </p:nvPr>
        </p:nvSpPr>
        <p:spPr>
          <a:xfrm>
            <a:off x="420551" y="903235"/>
            <a:ext cx="11350899" cy="2971800"/>
          </a:xfrm>
          <a:prstGeom prst="rect">
            <a:avLst/>
          </a:prstGeom>
        </p:spPr>
        <p:txBody>
          <a:bodyPr anchor="t" anchorCtr="0">
            <a:normAutofit/>
          </a:bodyPr>
          <a:lstStyle>
            <a:lvl1pPr algn="ctr">
              <a:defRPr sz="4400" baseline="0">
                <a:solidFill>
                  <a:schemeClr val="tx1"/>
                </a:solidFill>
              </a:defRPr>
            </a:lvl1pPr>
          </a:lstStyle>
          <a:p>
            <a:r>
              <a:rPr lang="en-US"/>
              <a:t>Click to edit quote</a:t>
            </a:r>
            <a:br>
              <a:rPr lang="en-US"/>
            </a:br>
            <a:r>
              <a:rPr lang="en-US"/>
              <a:t>(min. font size: 21pt)</a:t>
            </a:r>
          </a:p>
        </p:txBody>
      </p:sp>
      <p:sp>
        <p:nvSpPr>
          <p:cNvPr id="3" name="Text Placeholder 4">
            <a:extLst>
              <a:ext uri="{FF2B5EF4-FFF2-40B4-BE49-F238E27FC236}">
                <a16:creationId xmlns:a16="http://schemas.microsoft.com/office/drawing/2014/main" id="{8107FD4C-204F-54EC-A468-F1025056DAA5}"/>
              </a:ext>
            </a:extLst>
          </p:cNvPr>
          <p:cNvSpPr>
            <a:spLocks noGrp="1"/>
          </p:cNvSpPr>
          <p:nvPr>
            <p:ph type="body" sz="quarter" idx="10" hasCustomPrompt="1"/>
          </p:nvPr>
        </p:nvSpPr>
        <p:spPr>
          <a:xfrm>
            <a:off x="420551" y="4523999"/>
            <a:ext cx="11350899" cy="484096"/>
          </a:xfrm>
          <a:prstGeom prst="rect">
            <a:avLst/>
          </a:prstGeom>
        </p:spPr>
        <p:txBody>
          <a:bodyPr/>
          <a:lstStyle>
            <a:lvl1pPr marL="0" indent="0" algn="ctr">
              <a:buNone/>
              <a:defRPr sz="3200" b="1" baseline="0">
                <a:solidFill>
                  <a:schemeClr val="accent1"/>
                </a:solidFill>
              </a:defRPr>
            </a:lvl1pPr>
          </a:lstStyle>
          <a:p>
            <a:pPr lvl="0"/>
            <a:r>
              <a:rPr lang="en-US"/>
              <a:t>Attribution</a:t>
            </a:r>
          </a:p>
        </p:txBody>
      </p:sp>
      <p:sp>
        <p:nvSpPr>
          <p:cNvPr id="4" name="Text Placeholder 4">
            <a:extLst>
              <a:ext uri="{FF2B5EF4-FFF2-40B4-BE49-F238E27FC236}">
                <a16:creationId xmlns:a16="http://schemas.microsoft.com/office/drawing/2014/main" id="{FF69A924-6844-9339-44D8-BA4D4FFEA5F1}"/>
              </a:ext>
            </a:extLst>
          </p:cNvPr>
          <p:cNvSpPr>
            <a:spLocks noGrp="1"/>
          </p:cNvSpPr>
          <p:nvPr>
            <p:ph type="body" sz="quarter" idx="11" hasCustomPrompt="1"/>
          </p:nvPr>
        </p:nvSpPr>
        <p:spPr>
          <a:xfrm>
            <a:off x="420551" y="4981199"/>
            <a:ext cx="11350899" cy="484096"/>
          </a:xfrm>
          <a:prstGeom prst="rect">
            <a:avLst/>
          </a:prstGeom>
        </p:spPr>
        <p:txBody>
          <a:bodyPr/>
          <a:lstStyle>
            <a:lvl1pPr marL="0" indent="0" algn="ctr">
              <a:buNone/>
              <a:defRPr sz="3200" b="0" baseline="0">
                <a:solidFill>
                  <a:schemeClr val="tx1"/>
                </a:solidFill>
              </a:defRPr>
            </a:lvl1pPr>
          </a:lstStyle>
          <a:p>
            <a:pPr lvl="0"/>
            <a:r>
              <a:rPr lang="en-US"/>
              <a:t>Job Title or Client</a:t>
            </a:r>
          </a:p>
        </p:txBody>
      </p:sp>
      <p:sp>
        <p:nvSpPr>
          <p:cNvPr id="8" name="Text Placeholder 4">
            <a:extLst>
              <a:ext uri="{FF2B5EF4-FFF2-40B4-BE49-F238E27FC236}">
                <a16:creationId xmlns:a16="http://schemas.microsoft.com/office/drawing/2014/main" id="{95818933-5731-2344-E373-2AD9388057A6}"/>
              </a:ext>
            </a:extLst>
          </p:cNvPr>
          <p:cNvSpPr>
            <a:spLocks noGrp="1"/>
          </p:cNvSpPr>
          <p:nvPr>
            <p:ph type="body" sz="quarter" idx="12" hasCustomPrompt="1"/>
          </p:nvPr>
        </p:nvSpPr>
        <p:spPr>
          <a:xfrm>
            <a:off x="4977184" y="6381945"/>
            <a:ext cx="5521329" cy="275334"/>
          </a:xfrm>
          <a:prstGeom prst="rect">
            <a:avLst/>
          </a:prstGeom>
        </p:spPr>
        <p:txBody>
          <a:bodyPr/>
          <a:lstStyle>
            <a:lvl1pPr marL="0" indent="0" algn="r">
              <a:buNone/>
              <a:defRPr sz="1200" b="0" baseline="0">
                <a:solidFill>
                  <a:schemeClr val="tx1"/>
                </a:solidFill>
              </a:defRPr>
            </a:lvl1pPr>
          </a:lstStyle>
          <a:p>
            <a:pPr lvl="0"/>
            <a:r>
              <a:rPr lang="en-US"/>
              <a:t>Click to edit section for each slide; delete if not needed</a:t>
            </a:r>
          </a:p>
        </p:txBody>
      </p:sp>
    </p:spTree>
    <p:extLst>
      <p:ext uri="{BB962C8B-B14F-4D97-AF65-F5344CB8AC3E}">
        <p14:creationId xmlns:p14="http://schemas.microsoft.com/office/powerpoint/2010/main" val="35309901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Card_Dark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ext Placeholder 19">
            <a:extLst>
              <a:ext uri="{FF2B5EF4-FFF2-40B4-BE49-F238E27FC236}">
                <a16:creationId xmlns:a16="http://schemas.microsoft.com/office/drawing/2014/main" id="{BED2862B-E350-A0A3-AADB-35014EEF6768}"/>
              </a:ext>
            </a:extLst>
          </p:cNvPr>
          <p:cNvSpPr>
            <a:spLocks noGrp="1"/>
          </p:cNvSpPr>
          <p:nvPr>
            <p:ph type="body" sz="quarter" idx="10" hasCustomPrompt="1"/>
          </p:nvPr>
        </p:nvSpPr>
        <p:spPr>
          <a:xfrm>
            <a:off x="637118" y="3857629"/>
            <a:ext cx="10917767" cy="592376"/>
          </a:xfrm>
          <a:prstGeom prst="rect">
            <a:avLst/>
          </a:prstGeom>
        </p:spPr>
        <p:txBody>
          <a:bodyPr>
            <a:normAutofit/>
          </a:bodyPr>
          <a:lstStyle>
            <a:lvl1pPr marL="0" indent="0" algn="ctr">
              <a:buFontTx/>
              <a:buNone/>
              <a:defRPr sz="4000" b="1" baseline="0">
                <a:ln>
                  <a:noFill/>
                </a:ln>
                <a:solidFill>
                  <a:schemeClr val="bg1"/>
                </a:solidFill>
                <a:latin typeface="+mj-lt"/>
              </a:defRPr>
            </a:lvl1pPr>
          </a:lstStyle>
          <a:p>
            <a:pPr lvl="0"/>
            <a:r>
              <a:rPr lang="en-US"/>
              <a:t>Click to edit title</a:t>
            </a:r>
          </a:p>
        </p:txBody>
      </p:sp>
      <p:sp>
        <p:nvSpPr>
          <p:cNvPr id="23" name="Text Placeholder 19">
            <a:extLst>
              <a:ext uri="{FF2B5EF4-FFF2-40B4-BE49-F238E27FC236}">
                <a16:creationId xmlns:a16="http://schemas.microsoft.com/office/drawing/2014/main" id="{104D02DB-B8FA-BE40-8CA4-4C218BF8A058}"/>
              </a:ext>
            </a:extLst>
          </p:cNvPr>
          <p:cNvSpPr>
            <a:spLocks noGrp="1"/>
          </p:cNvSpPr>
          <p:nvPr>
            <p:ph type="body" sz="quarter" idx="11" hasCustomPrompt="1"/>
          </p:nvPr>
        </p:nvSpPr>
        <p:spPr>
          <a:xfrm>
            <a:off x="637118" y="4588230"/>
            <a:ext cx="10917767" cy="500939"/>
          </a:xfrm>
          <a:prstGeom prst="rect">
            <a:avLst/>
          </a:prstGeom>
        </p:spPr>
        <p:txBody>
          <a:bodyPr>
            <a:normAutofit/>
          </a:bodyPr>
          <a:lstStyle>
            <a:lvl1pPr marL="0" indent="0" algn="ctr">
              <a:buFontTx/>
              <a:buNone/>
              <a:defRPr sz="2800" b="0" baseline="0">
                <a:ln>
                  <a:noFill/>
                </a:ln>
                <a:solidFill>
                  <a:schemeClr val="bg1"/>
                </a:solidFill>
                <a:latin typeface="+mj-lt"/>
              </a:defRPr>
            </a:lvl1pPr>
          </a:lstStyle>
          <a:p>
            <a:pPr lvl="0"/>
            <a:r>
              <a:rPr lang="en-US"/>
              <a:t>Click to edit subtitle (21pt min. font size)</a:t>
            </a:r>
          </a:p>
        </p:txBody>
      </p:sp>
      <p:sp>
        <p:nvSpPr>
          <p:cNvPr id="25" name="Text Placeholder 19">
            <a:extLst>
              <a:ext uri="{FF2B5EF4-FFF2-40B4-BE49-F238E27FC236}">
                <a16:creationId xmlns:a16="http://schemas.microsoft.com/office/drawing/2014/main" id="{70E586F2-5C5E-C21A-926F-D231193ECC8B}"/>
              </a:ext>
            </a:extLst>
          </p:cNvPr>
          <p:cNvSpPr>
            <a:spLocks noGrp="1"/>
          </p:cNvSpPr>
          <p:nvPr>
            <p:ph type="body" sz="quarter" idx="12" hasCustomPrompt="1"/>
          </p:nvPr>
        </p:nvSpPr>
        <p:spPr>
          <a:xfrm>
            <a:off x="637118" y="5907822"/>
            <a:ext cx="10917767" cy="376363"/>
          </a:xfrm>
          <a:prstGeom prst="rect">
            <a:avLst/>
          </a:prstGeom>
        </p:spPr>
        <p:txBody>
          <a:bodyPr>
            <a:normAutofit/>
          </a:bodyPr>
          <a:lstStyle>
            <a:lvl1pPr marL="0" indent="0" algn="ctr">
              <a:buFontTx/>
              <a:buNone/>
              <a:defRPr sz="2100" b="0" baseline="0">
                <a:ln>
                  <a:noFill/>
                </a:ln>
                <a:solidFill>
                  <a:schemeClr val="bg1"/>
                </a:solidFill>
                <a:latin typeface="+mj-lt"/>
              </a:defRPr>
            </a:lvl1pPr>
          </a:lstStyle>
          <a:p>
            <a:r>
              <a:rPr lang="en-US">
                <a:solidFill>
                  <a:srgbClr val="F05323"/>
                </a:solidFill>
                <a:latin typeface="Arial" panose="020B0604020202020204" pitchFamily="34" charset="0"/>
                <a:cs typeface="Arial" panose="020B0604020202020204" pitchFamily="34" charset="0"/>
              </a:rPr>
              <a:t>Click to edit subtitle (21pt min. font size)</a:t>
            </a:r>
          </a:p>
        </p:txBody>
      </p:sp>
    </p:spTree>
    <p:extLst>
      <p:ext uri="{BB962C8B-B14F-4D97-AF65-F5344CB8AC3E}">
        <p14:creationId xmlns:p14="http://schemas.microsoft.com/office/powerpoint/2010/main" val="2028070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en-US"/>
              <a:t>9/19/23 Second Harvest Board Meeting</a:t>
            </a:r>
          </a:p>
        </p:txBody>
      </p:sp>
      <p:sp>
        <p:nvSpPr>
          <p:cNvPr id="4" name="Slide Number Placeholder 3"/>
          <p:cNvSpPr>
            <a:spLocks noGrp="1"/>
          </p:cNvSpPr>
          <p:nvPr>
            <p:ph type="sldNum" sz="quarter" idx="12"/>
          </p:nvPr>
        </p:nvSpPr>
        <p:spPr/>
        <p:txBody>
          <a:bodyPr/>
          <a:lstStyle/>
          <a:p>
            <a:fld id="{55DEE6FB-C645-4ACE-AC24-405B63E9AF42}" type="slidenum">
              <a:rPr lang="en-US" smtClean="0"/>
              <a:t>‹#›</a:t>
            </a:fld>
            <a:endParaRPr lang="en-US"/>
          </a:p>
        </p:txBody>
      </p:sp>
    </p:spTree>
    <p:extLst>
      <p:ext uri="{BB962C8B-B14F-4D97-AF65-F5344CB8AC3E}">
        <p14:creationId xmlns:p14="http://schemas.microsoft.com/office/powerpoint/2010/main" val="19881483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JustCopy_Green">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D5E5-77B1-A74A-A3C4-BE7E76B73585}"/>
              </a:ext>
            </a:extLst>
          </p:cNvPr>
          <p:cNvSpPr>
            <a:spLocks noGrp="1"/>
          </p:cNvSpPr>
          <p:nvPr>
            <p:ph type="title" hasCustomPrompt="1"/>
          </p:nvPr>
        </p:nvSpPr>
        <p:spPr>
          <a:xfrm>
            <a:off x="429717" y="275186"/>
            <a:ext cx="11332564" cy="983990"/>
          </a:xfrm>
          <a:prstGeom prst="rect">
            <a:avLst/>
          </a:prstGeom>
        </p:spPr>
        <p:txBody>
          <a:bodyPr/>
          <a:lstStyle>
            <a:lvl1pPr>
              <a:defRPr sz="4800">
                <a:solidFill>
                  <a:schemeClr val="accent1"/>
                </a:solidFill>
              </a:defRPr>
            </a:lvl1pPr>
          </a:lstStyle>
          <a:p>
            <a:r>
              <a:rPr lang="en-US"/>
              <a:t>Click to edit title</a:t>
            </a:r>
          </a:p>
        </p:txBody>
      </p:sp>
      <p:sp>
        <p:nvSpPr>
          <p:cNvPr id="6" name="Text Placeholder 5">
            <a:extLst>
              <a:ext uri="{FF2B5EF4-FFF2-40B4-BE49-F238E27FC236}">
                <a16:creationId xmlns:a16="http://schemas.microsoft.com/office/drawing/2014/main" id="{78388011-1210-AC4E-8FE4-5AC0261C8971}"/>
              </a:ext>
            </a:extLst>
          </p:cNvPr>
          <p:cNvSpPr>
            <a:spLocks noGrp="1"/>
          </p:cNvSpPr>
          <p:nvPr>
            <p:ph type="body" sz="quarter" idx="12" hasCustomPrompt="1"/>
          </p:nvPr>
        </p:nvSpPr>
        <p:spPr>
          <a:xfrm>
            <a:off x="430213" y="1514007"/>
            <a:ext cx="11331575" cy="4452078"/>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100">
                <a:solidFill>
                  <a:schemeClr val="tx1"/>
                </a:solidFill>
              </a:defRPr>
            </a:lvl4pPr>
            <a:lvl5pPr>
              <a:defRPr sz="2100">
                <a:solidFill>
                  <a:schemeClr val="tx1"/>
                </a:solidFill>
              </a:defRPr>
            </a:lvl5pPr>
          </a:lstStyle>
          <a:p>
            <a:pPr lvl="0"/>
            <a:r>
              <a:rPr lang="en-US"/>
              <a:t>Click to edit text (min. font size: 21pt)</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93C15C7D-E786-3C42-9C67-C416DE577A56}"/>
              </a:ext>
            </a:extLst>
          </p:cNvPr>
          <p:cNvPicPr>
            <a:picLocks noChangeAspect="1"/>
          </p:cNvPicPr>
          <p:nvPr userDrawn="1"/>
        </p:nvPicPr>
        <p:blipFill>
          <a:blip r:embed="rId3"/>
          <a:stretch>
            <a:fillRect/>
          </a:stretch>
        </p:blipFill>
        <p:spPr>
          <a:xfrm>
            <a:off x="11397520" y="6143517"/>
            <a:ext cx="607004" cy="607004"/>
          </a:xfrm>
          <a:prstGeom prst="rect">
            <a:avLst/>
          </a:prstGeom>
        </p:spPr>
      </p:pic>
      <p:sp>
        <p:nvSpPr>
          <p:cNvPr id="8" name="Slide Number Placeholder 5">
            <a:extLst>
              <a:ext uri="{FF2B5EF4-FFF2-40B4-BE49-F238E27FC236}">
                <a16:creationId xmlns:a16="http://schemas.microsoft.com/office/drawing/2014/main" id="{D9B9CDC3-6B4D-894C-B7B6-9BD951CCFAF0}"/>
              </a:ext>
            </a:extLst>
          </p:cNvPr>
          <p:cNvSpPr txBox="1">
            <a:spLocks/>
          </p:cNvSpPr>
          <p:nvPr userDrawn="1"/>
        </p:nvSpPr>
        <p:spPr>
          <a:xfrm>
            <a:off x="10922484" y="6326369"/>
            <a:ext cx="4526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
        <p:nvSpPr>
          <p:cNvPr id="10" name="Text Placeholder 10">
            <a:extLst>
              <a:ext uri="{FF2B5EF4-FFF2-40B4-BE49-F238E27FC236}">
                <a16:creationId xmlns:a16="http://schemas.microsoft.com/office/drawing/2014/main" id="{495AB125-536E-494C-8EF8-D093C252C4BF}"/>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Board of Directors Meeting - [DATE]</a:t>
            </a:r>
          </a:p>
        </p:txBody>
      </p:sp>
      <p:cxnSp>
        <p:nvCxnSpPr>
          <p:cNvPr id="4" name="Straight Connector 3">
            <a:extLst>
              <a:ext uri="{FF2B5EF4-FFF2-40B4-BE49-F238E27FC236}">
                <a16:creationId xmlns:a16="http://schemas.microsoft.com/office/drawing/2014/main" id="{DC9C3DC4-553D-B37B-7757-1A5EF6D06E20}"/>
              </a:ext>
            </a:extLst>
          </p:cNvPr>
          <p:cNvCxnSpPr/>
          <p:nvPr userDrawn="1"/>
        </p:nvCxnSpPr>
        <p:spPr>
          <a:xfrm>
            <a:off x="10991211" y="6370115"/>
            <a:ext cx="0" cy="32137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901155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JustCopy_DarkBlue">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D5E5-77B1-A74A-A3C4-BE7E76B73585}"/>
              </a:ext>
            </a:extLst>
          </p:cNvPr>
          <p:cNvSpPr>
            <a:spLocks noGrp="1"/>
          </p:cNvSpPr>
          <p:nvPr>
            <p:ph type="title" hasCustomPrompt="1"/>
          </p:nvPr>
        </p:nvSpPr>
        <p:spPr>
          <a:xfrm>
            <a:off x="429717" y="275186"/>
            <a:ext cx="11332564" cy="983990"/>
          </a:xfrm>
          <a:prstGeom prst="rect">
            <a:avLst/>
          </a:prstGeom>
        </p:spPr>
        <p:txBody>
          <a:bodyPr/>
          <a:lstStyle>
            <a:lvl1pPr>
              <a:defRPr sz="4800">
                <a:solidFill>
                  <a:schemeClr val="accent4"/>
                </a:solidFill>
              </a:defRPr>
            </a:lvl1pPr>
          </a:lstStyle>
          <a:p>
            <a:r>
              <a:rPr lang="en-US"/>
              <a:t>Click to edit title</a:t>
            </a:r>
          </a:p>
        </p:txBody>
      </p:sp>
      <p:sp>
        <p:nvSpPr>
          <p:cNvPr id="6" name="Text Placeholder 5">
            <a:extLst>
              <a:ext uri="{FF2B5EF4-FFF2-40B4-BE49-F238E27FC236}">
                <a16:creationId xmlns:a16="http://schemas.microsoft.com/office/drawing/2014/main" id="{78388011-1210-AC4E-8FE4-5AC0261C8971}"/>
              </a:ext>
            </a:extLst>
          </p:cNvPr>
          <p:cNvSpPr>
            <a:spLocks noGrp="1"/>
          </p:cNvSpPr>
          <p:nvPr>
            <p:ph type="body" sz="quarter" idx="12" hasCustomPrompt="1"/>
          </p:nvPr>
        </p:nvSpPr>
        <p:spPr>
          <a:xfrm>
            <a:off x="430213" y="1514007"/>
            <a:ext cx="11331575" cy="4452078"/>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100">
                <a:solidFill>
                  <a:schemeClr val="tx1"/>
                </a:solidFill>
              </a:defRPr>
            </a:lvl4pPr>
            <a:lvl5pPr>
              <a:defRPr sz="2100">
                <a:solidFill>
                  <a:schemeClr val="tx1"/>
                </a:solidFill>
              </a:defRPr>
            </a:lvl5pPr>
          </a:lstStyle>
          <a:p>
            <a:pPr lvl="0"/>
            <a:r>
              <a:rPr lang="en-US"/>
              <a:t>Click to edit text (min. font size: 21pt)</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EA0549D3-672F-E54F-9E18-EC7E3E3ADB19}"/>
              </a:ext>
            </a:extLst>
          </p:cNvPr>
          <p:cNvPicPr>
            <a:picLocks noChangeAspect="1"/>
          </p:cNvPicPr>
          <p:nvPr userDrawn="1"/>
        </p:nvPicPr>
        <p:blipFill>
          <a:blip r:embed="rId3"/>
          <a:stretch>
            <a:fillRect/>
          </a:stretch>
        </p:blipFill>
        <p:spPr>
          <a:xfrm>
            <a:off x="11397520" y="6143517"/>
            <a:ext cx="607004" cy="607004"/>
          </a:xfrm>
          <a:prstGeom prst="rect">
            <a:avLst/>
          </a:prstGeom>
        </p:spPr>
      </p:pic>
      <p:sp>
        <p:nvSpPr>
          <p:cNvPr id="8" name="Slide Number Placeholder 5">
            <a:extLst>
              <a:ext uri="{FF2B5EF4-FFF2-40B4-BE49-F238E27FC236}">
                <a16:creationId xmlns:a16="http://schemas.microsoft.com/office/drawing/2014/main" id="{951DCCDA-3608-104E-B61F-95AE27D59CB6}"/>
              </a:ext>
            </a:extLst>
          </p:cNvPr>
          <p:cNvSpPr txBox="1">
            <a:spLocks/>
          </p:cNvSpPr>
          <p:nvPr userDrawn="1"/>
        </p:nvSpPr>
        <p:spPr>
          <a:xfrm>
            <a:off x="10922484" y="6326369"/>
            <a:ext cx="4526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
        <p:nvSpPr>
          <p:cNvPr id="3" name="Text Placeholder 10">
            <a:extLst>
              <a:ext uri="{FF2B5EF4-FFF2-40B4-BE49-F238E27FC236}">
                <a16:creationId xmlns:a16="http://schemas.microsoft.com/office/drawing/2014/main" id="{1107C7CA-80CE-32CC-5DC0-DDE28CDBFC2B}"/>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Board of Directors Meeting - [DATE]</a:t>
            </a:r>
          </a:p>
        </p:txBody>
      </p:sp>
      <p:cxnSp>
        <p:nvCxnSpPr>
          <p:cNvPr id="4" name="Straight Connector 3">
            <a:extLst>
              <a:ext uri="{FF2B5EF4-FFF2-40B4-BE49-F238E27FC236}">
                <a16:creationId xmlns:a16="http://schemas.microsoft.com/office/drawing/2014/main" id="{81290DE6-F7FB-C2E8-0252-C6811ECC4D67}"/>
              </a:ext>
            </a:extLst>
          </p:cNvPr>
          <p:cNvCxnSpPr/>
          <p:nvPr userDrawn="1"/>
        </p:nvCxnSpPr>
        <p:spPr>
          <a:xfrm>
            <a:off x="10991211" y="6370115"/>
            <a:ext cx="0" cy="32137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899812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D3D8B-3051-3D4F-9678-B572B1144531}"/>
              </a:ext>
            </a:extLst>
          </p:cNvPr>
          <p:cNvSpPr>
            <a:spLocks noGrp="1"/>
          </p:cNvSpPr>
          <p:nvPr>
            <p:ph type="title" hasCustomPrompt="1"/>
          </p:nvPr>
        </p:nvSpPr>
        <p:spPr/>
        <p:txBody>
          <a:bodyPr/>
          <a:lstStyle/>
          <a:p>
            <a:r>
              <a:rPr lang="en-US"/>
              <a:t>Click to edit title</a:t>
            </a:r>
          </a:p>
        </p:txBody>
      </p:sp>
      <p:sp>
        <p:nvSpPr>
          <p:cNvPr id="3" name="Footer Placeholder 2">
            <a:extLst>
              <a:ext uri="{FF2B5EF4-FFF2-40B4-BE49-F238E27FC236}">
                <a16:creationId xmlns:a16="http://schemas.microsoft.com/office/drawing/2014/main" id="{A7081B4F-BF56-8B49-80AA-464D9B614679}"/>
              </a:ext>
            </a:extLst>
          </p:cNvPr>
          <p:cNvSpPr>
            <a:spLocks noGrp="1"/>
          </p:cNvSpPr>
          <p:nvPr>
            <p:ph type="ftr" sz="quarter" idx="10"/>
          </p:nvPr>
        </p:nvSpPr>
        <p:spPr/>
        <p:txBody>
          <a:bodyPr/>
          <a:lstStyle/>
          <a:p>
            <a:r>
              <a:rPr lang="en-US"/>
              <a:t>SH Board Meeting - February 14, 2023</a:t>
            </a:r>
          </a:p>
        </p:txBody>
      </p:sp>
      <p:sp>
        <p:nvSpPr>
          <p:cNvPr id="4" name="Slide Number Placeholder 3">
            <a:extLst>
              <a:ext uri="{FF2B5EF4-FFF2-40B4-BE49-F238E27FC236}">
                <a16:creationId xmlns:a16="http://schemas.microsoft.com/office/drawing/2014/main" id="{D7D31A68-EF2D-F54D-B6D3-4A425FE2A414}"/>
              </a:ext>
            </a:extLst>
          </p:cNvPr>
          <p:cNvSpPr>
            <a:spLocks noGrp="1"/>
          </p:cNvSpPr>
          <p:nvPr>
            <p:ph type="sldNum" sz="quarter" idx="11"/>
          </p:nvPr>
        </p:nvSpPr>
        <p:spPr/>
        <p:txBody>
          <a:bodyPr/>
          <a:lstStyle/>
          <a:p>
            <a:fld id="{BE31913E-D2DF-3942-9FFD-4F7689387BA4}" type="slidenum">
              <a:rPr lang="en-US" smtClean="0"/>
              <a:pPr/>
              <a:t>‹#›</a:t>
            </a:fld>
            <a:endParaRPr lang="en-US"/>
          </a:p>
        </p:txBody>
      </p:sp>
    </p:spTree>
    <p:extLst>
      <p:ext uri="{BB962C8B-B14F-4D97-AF65-F5344CB8AC3E}">
        <p14:creationId xmlns:p14="http://schemas.microsoft.com/office/powerpoint/2010/main" val="510888431"/>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Card_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6" y="-216816"/>
            <a:ext cx="184731" cy="369332"/>
          </a:xfrm>
          <a:prstGeom prst="rect">
            <a:avLst/>
          </a:prstGeom>
          <a:noFill/>
        </p:spPr>
        <p:txBody>
          <a:bodyPr wrap="none" rtlCol="0">
            <a:spAutoFit/>
          </a:bodyPr>
          <a:lstStyle/>
          <a:p>
            <a:endParaRPr lang="en-US" sz="1800"/>
          </a:p>
        </p:txBody>
      </p:sp>
      <p:sp>
        <p:nvSpPr>
          <p:cNvPr id="7" name="Title Placeholder 6">
            <a:extLst>
              <a:ext uri="{FF2B5EF4-FFF2-40B4-BE49-F238E27FC236}">
                <a16:creationId xmlns:a16="http://schemas.microsoft.com/office/drawing/2014/main" id="{9DF90C8C-F1FA-D341-8FFE-C7969830B3AC}"/>
              </a:ext>
            </a:extLst>
          </p:cNvPr>
          <p:cNvSpPr>
            <a:spLocks noGrp="1"/>
          </p:cNvSpPr>
          <p:nvPr>
            <p:ph type="title" hasCustomPrompt="1"/>
          </p:nvPr>
        </p:nvSpPr>
        <p:spPr>
          <a:xfrm>
            <a:off x="636496" y="3039201"/>
            <a:ext cx="5992905" cy="1344053"/>
          </a:xfrm>
          <a:prstGeom prst="rect">
            <a:avLst/>
          </a:prstGeom>
        </p:spPr>
        <p:txBody>
          <a:bodyPr vert="horz" lIns="91440" tIns="45720" rIns="91440" bIns="45720" rtlCol="0" anchor="ctr">
            <a:normAutofit/>
          </a:bodyPr>
          <a:lstStyle>
            <a:lvl1pPr algn="l">
              <a:defRPr/>
            </a:lvl1pPr>
          </a:lstStyle>
          <a:p>
            <a:r>
              <a:rPr lang="en-US"/>
              <a:t>Click to edit title </a:t>
            </a:r>
            <a:br>
              <a:rPr lang="en-US"/>
            </a:br>
            <a:r>
              <a:rPr lang="en-US"/>
              <a:t>second line</a:t>
            </a:r>
          </a:p>
        </p:txBody>
      </p:sp>
      <p:sp>
        <p:nvSpPr>
          <p:cNvPr id="8" name="Text Placeholder 4">
            <a:extLst>
              <a:ext uri="{FF2B5EF4-FFF2-40B4-BE49-F238E27FC236}">
                <a16:creationId xmlns:a16="http://schemas.microsoft.com/office/drawing/2014/main" id="{4ABF2B39-B62D-BF46-A0EA-C2CDFF6C236D}"/>
              </a:ext>
            </a:extLst>
          </p:cNvPr>
          <p:cNvSpPr>
            <a:spLocks noGrp="1"/>
          </p:cNvSpPr>
          <p:nvPr>
            <p:ph type="body" sz="quarter" idx="10" hasCustomPrompt="1"/>
          </p:nvPr>
        </p:nvSpPr>
        <p:spPr>
          <a:xfrm>
            <a:off x="636496" y="4383253"/>
            <a:ext cx="5992905" cy="690562"/>
          </a:xfrm>
          <a:prstGeom prst="rect">
            <a:avLst/>
          </a:prstGeom>
        </p:spPr>
        <p:txBody>
          <a:bodyPr>
            <a:normAutofit/>
          </a:bodyPr>
          <a:lstStyle>
            <a:lvl1pPr marL="0" indent="0" algn="l">
              <a:buFontTx/>
              <a:buNone/>
              <a:defRPr>
                <a:solidFill>
                  <a:schemeClr val="bg1"/>
                </a:solidFill>
              </a:defRPr>
            </a:lvl1pPr>
          </a:lstStyle>
          <a:p>
            <a:pPr lvl="0"/>
            <a:r>
              <a:rPr lang="en-US"/>
              <a:t>Click to edit subtitle (21pt min. font size)</a:t>
            </a:r>
          </a:p>
        </p:txBody>
      </p:sp>
      <p:sp>
        <p:nvSpPr>
          <p:cNvPr id="9" name="Text Placeholder 4">
            <a:extLst>
              <a:ext uri="{FF2B5EF4-FFF2-40B4-BE49-F238E27FC236}">
                <a16:creationId xmlns:a16="http://schemas.microsoft.com/office/drawing/2014/main" id="{4F196ECC-58AE-E441-9E6D-17994F92185B}"/>
              </a:ext>
            </a:extLst>
          </p:cNvPr>
          <p:cNvSpPr>
            <a:spLocks noGrp="1"/>
          </p:cNvSpPr>
          <p:nvPr>
            <p:ph type="body" sz="quarter" idx="11" hasCustomPrompt="1"/>
          </p:nvPr>
        </p:nvSpPr>
        <p:spPr>
          <a:xfrm>
            <a:off x="636496" y="5292311"/>
            <a:ext cx="5992905" cy="592376"/>
          </a:xfrm>
          <a:prstGeom prst="rect">
            <a:avLst/>
          </a:prstGeom>
        </p:spPr>
        <p:txBody>
          <a:bodyPr>
            <a:normAutofit/>
          </a:bodyPr>
          <a:lstStyle>
            <a:lvl1pPr marL="0" indent="0" algn="l">
              <a:buFontTx/>
              <a:buNone/>
              <a:defRPr sz="2100" baseline="0">
                <a:solidFill>
                  <a:schemeClr val="accent3"/>
                </a:solidFill>
              </a:defRPr>
            </a:lvl1pPr>
          </a:lstStyle>
          <a:p>
            <a:pPr lvl="0"/>
            <a:r>
              <a:rPr lang="en-US"/>
              <a:t>Click to edit subtitle (21pt min. font size)</a:t>
            </a:r>
          </a:p>
        </p:txBody>
      </p:sp>
      <p:pic>
        <p:nvPicPr>
          <p:cNvPr id="12" name="Picture 11">
            <a:extLst>
              <a:ext uri="{FF2B5EF4-FFF2-40B4-BE49-F238E27FC236}">
                <a16:creationId xmlns:a16="http://schemas.microsoft.com/office/drawing/2014/main" id="{F0541D0B-34C6-2940-8D96-547A58B838F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2957" y="5701555"/>
            <a:ext cx="1234668" cy="741445"/>
          </a:xfrm>
          <a:prstGeom prst="rect">
            <a:avLst/>
          </a:prstGeom>
        </p:spPr>
      </p:pic>
      <p:sp>
        <p:nvSpPr>
          <p:cNvPr id="14" name="Text Placeholder 9">
            <a:extLst>
              <a:ext uri="{FF2B5EF4-FFF2-40B4-BE49-F238E27FC236}">
                <a16:creationId xmlns:a16="http://schemas.microsoft.com/office/drawing/2014/main" id="{4CB31EE9-3F4F-FE46-A07B-7E21B51CBF1C}"/>
              </a:ext>
            </a:extLst>
          </p:cNvPr>
          <p:cNvSpPr>
            <a:spLocks noGrp="1"/>
          </p:cNvSpPr>
          <p:nvPr>
            <p:ph type="body" sz="quarter" idx="12" hasCustomPrompt="1"/>
          </p:nvPr>
        </p:nvSpPr>
        <p:spPr>
          <a:xfrm>
            <a:off x="7234179" y="1730255"/>
            <a:ext cx="3518704" cy="2112540"/>
          </a:xfrm>
          <a:prstGeom prst="rect">
            <a:avLst/>
          </a:prstGeom>
        </p:spPr>
        <p:txBody>
          <a:bodyPr/>
          <a:lstStyle>
            <a:lvl1pPr marL="0" indent="0" algn="ctr">
              <a:buNone/>
              <a:defRPr sz="2100"/>
            </a:lvl1pPr>
          </a:lstStyle>
          <a:p>
            <a:r>
              <a:rPr lang="en-US"/>
              <a:t>To add photo, right-click slide and select “Format Background” &gt; “Picture or texture fill” &gt; “Insert picture from File” &gt; select desired photo. Delete this text box before finishing slide.</a:t>
            </a:r>
          </a:p>
        </p:txBody>
      </p:sp>
    </p:spTree>
    <p:extLst>
      <p:ext uri="{BB962C8B-B14F-4D97-AF65-F5344CB8AC3E}">
        <p14:creationId xmlns:p14="http://schemas.microsoft.com/office/powerpoint/2010/main" val="2388664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JustCopy_Green">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D5E5-77B1-A74A-A3C4-BE7E76B73585}"/>
              </a:ext>
            </a:extLst>
          </p:cNvPr>
          <p:cNvSpPr>
            <a:spLocks noGrp="1"/>
          </p:cNvSpPr>
          <p:nvPr>
            <p:ph type="title" hasCustomPrompt="1"/>
          </p:nvPr>
        </p:nvSpPr>
        <p:spPr>
          <a:xfrm>
            <a:off x="429717" y="275186"/>
            <a:ext cx="11332564" cy="983990"/>
          </a:xfrm>
          <a:prstGeom prst="rect">
            <a:avLst/>
          </a:prstGeom>
        </p:spPr>
        <p:txBody>
          <a:bodyPr/>
          <a:lstStyle>
            <a:lvl1pPr>
              <a:defRPr sz="4800">
                <a:solidFill>
                  <a:schemeClr val="accent1"/>
                </a:solidFill>
              </a:defRPr>
            </a:lvl1pPr>
          </a:lstStyle>
          <a:p>
            <a:r>
              <a:rPr lang="en-US"/>
              <a:t>Click to edit title</a:t>
            </a:r>
          </a:p>
        </p:txBody>
      </p:sp>
      <p:sp>
        <p:nvSpPr>
          <p:cNvPr id="6" name="Text Placeholder 5">
            <a:extLst>
              <a:ext uri="{FF2B5EF4-FFF2-40B4-BE49-F238E27FC236}">
                <a16:creationId xmlns:a16="http://schemas.microsoft.com/office/drawing/2014/main" id="{78388011-1210-AC4E-8FE4-5AC0261C8971}"/>
              </a:ext>
            </a:extLst>
          </p:cNvPr>
          <p:cNvSpPr>
            <a:spLocks noGrp="1"/>
          </p:cNvSpPr>
          <p:nvPr>
            <p:ph type="body" sz="quarter" idx="12" hasCustomPrompt="1"/>
          </p:nvPr>
        </p:nvSpPr>
        <p:spPr>
          <a:xfrm>
            <a:off x="430213" y="1514007"/>
            <a:ext cx="11331575" cy="4452078"/>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100">
                <a:solidFill>
                  <a:schemeClr val="tx1"/>
                </a:solidFill>
              </a:defRPr>
            </a:lvl4pPr>
            <a:lvl5pPr>
              <a:defRPr sz="2100">
                <a:solidFill>
                  <a:schemeClr val="tx1"/>
                </a:solidFill>
              </a:defRPr>
            </a:lvl5pPr>
          </a:lstStyle>
          <a:p>
            <a:pPr lvl="0"/>
            <a:r>
              <a:rPr lang="en-US"/>
              <a:t>Click to edit text (min. font size: 21pt)</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93C15C7D-E786-3C42-9C67-C416DE577A56}"/>
              </a:ext>
            </a:extLst>
          </p:cNvPr>
          <p:cNvPicPr>
            <a:picLocks noChangeAspect="1"/>
          </p:cNvPicPr>
          <p:nvPr userDrawn="1"/>
        </p:nvPicPr>
        <p:blipFill>
          <a:blip r:embed="rId3"/>
          <a:stretch>
            <a:fillRect/>
          </a:stretch>
        </p:blipFill>
        <p:spPr>
          <a:xfrm>
            <a:off x="11397520" y="6143517"/>
            <a:ext cx="607004" cy="607004"/>
          </a:xfrm>
          <a:prstGeom prst="rect">
            <a:avLst/>
          </a:prstGeom>
        </p:spPr>
      </p:pic>
      <p:sp>
        <p:nvSpPr>
          <p:cNvPr id="8" name="Slide Number Placeholder 5">
            <a:extLst>
              <a:ext uri="{FF2B5EF4-FFF2-40B4-BE49-F238E27FC236}">
                <a16:creationId xmlns:a16="http://schemas.microsoft.com/office/drawing/2014/main" id="{D9B9CDC3-6B4D-894C-B7B6-9BD951CCFAF0}"/>
              </a:ext>
            </a:extLst>
          </p:cNvPr>
          <p:cNvSpPr txBox="1">
            <a:spLocks/>
          </p:cNvSpPr>
          <p:nvPr userDrawn="1"/>
        </p:nvSpPr>
        <p:spPr>
          <a:xfrm>
            <a:off x="10922484" y="6326369"/>
            <a:ext cx="4526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
        <p:nvSpPr>
          <p:cNvPr id="10" name="Text Placeholder 10">
            <a:extLst>
              <a:ext uri="{FF2B5EF4-FFF2-40B4-BE49-F238E27FC236}">
                <a16:creationId xmlns:a16="http://schemas.microsoft.com/office/drawing/2014/main" id="{495AB125-536E-494C-8EF8-D093C252C4BF}"/>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Board of Directors Meeting - [DATE]</a:t>
            </a:r>
          </a:p>
        </p:txBody>
      </p:sp>
    </p:spTree>
    <p:extLst>
      <p:ext uri="{BB962C8B-B14F-4D97-AF65-F5344CB8AC3E}">
        <p14:creationId xmlns:p14="http://schemas.microsoft.com/office/powerpoint/2010/main" val="23414098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JustCopy_DarkBlue">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D5E5-77B1-A74A-A3C4-BE7E76B73585}"/>
              </a:ext>
            </a:extLst>
          </p:cNvPr>
          <p:cNvSpPr>
            <a:spLocks noGrp="1"/>
          </p:cNvSpPr>
          <p:nvPr>
            <p:ph type="title" hasCustomPrompt="1"/>
          </p:nvPr>
        </p:nvSpPr>
        <p:spPr>
          <a:xfrm>
            <a:off x="429717" y="275186"/>
            <a:ext cx="11332564" cy="983990"/>
          </a:xfrm>
          <a:prstGeom prst="rect">
            <a:avLst/>
          </a:prstGeom>
        </p:spPr>
        <p:txBody>
          <a:bodyPr/>
          <a:lstStyle>
            <a:lvl1pPr>
              <a:defRPr sz="4800">
                <a:solidFill>
                  <a:schemeClr val="accent4"/>
                </a:solidFill>
              </a:defRPr>
            </a:lvl1pPr>
          </a:lstStyle>
          <a:p>
            <a:r>
              <a:rPr lang="en-US"/>
              <a:t>Click to edit title</a:t>
            </a:r>
          </a:p>
        </p:txBody>
      </p:sp>
      <p:sp>
        <p:nvSpPr>
          <p:cNvPr id="6" name="Text Placeholder 5">
            <a:extLst>
              <a:ext uri="{FF2B5EF4-FFF2-40B4-BE49-F238E27FC236}">
                <a16:creationId xmlns:a16="http://schemas.microsoft.com/office/drawing/2014/main" id="{78388011-1210-AC4E-8FE4-5AC0261C8971}"/>
              </a:ext>
            </a:extLst>
          </p:cNvPr>
          <p:cNvSpPr>
            <a:spLocks noGrp="1"/>
          </p:cNvSpPr>
          <p:nvPr>
            <p:ph type="body" sz="quarter" idx="12" hasCustomPrompt="1"/>
          </p:nvPr>
        </p:nvSpPr>
        <p:spPr>
          <a:xfrm>
            <a:off x="430213" y="1514007"/>
            <a:ext cx="11331575" cy="4452078"/>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100">
                <a:solidFill>
                  <a:schemeClr val="tx1"/>
                </a:solidFill>
              </a:defRPr>
            </a:lvl4pPr>
            <a:lvl5pPr>
              <a:defRPr sz="2100">
                <a:solidFill>
                  <a:schemeClr val="tx1"/>
                </a:solidFill>
              </a:defRPr>
            </a:lvl5pPr>
          </a:lstStyle>
          <a:p>
            <a:pPr lvl="0"/>
            <a:r>
              <a:rPr lang="en-US"/>
              <a:t>Click to edit text (min. font size: 21pt)</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EA0549D3-672F-E54F-9E18-EC7E3E3ADB19}"/>
              </a:ext>
            </a:extLst>
          </p:cNvPr>
          <p:cNvPicPr>
            <a:picLocks noChangeAspect="1"/>
          </p:cNvPicPr>
          <p:nvPr userDrawn="1"/>
        </p:nvPicPr>
        <p:blipFill>
          <a:blip r:embed="rId3"/>
          <a:stretch>
            <a:fillRect/>
          </a:stretch>
        </p:blipFill>
        <p:spPr>
          <a:xfrm>
            <a:off x="11397520" y="6143517"/>
            <a:ext cx="607004" cy="607004"/>
          </a:xfrm>
          <a:prstGeom prst="rect">
            <a:avLst/>
          </a:prstGeom>
        </p:spPr>
      </p:pic>
      <p:sp>
        <p:nvSpPr>
          <p:cNvPr id="8" name="Slide Number Placeholder 5">
            <a:extLst>
              <a:ext uri="{FF2B5EF4-FFF2-40B4-BE49-F238E27FC236}">
                <a16:creationId xmlns:a16="http://schemas.microsoft.com/office/drawing/2014/main" id="{951DCCDA-3608-104E-B61F-95AE27D59CB6}"/>
              </a:ext>
            </a:extLst>
          </p:cNvPr>
          <p:cNvSpPr txBox="1">
            <a:spLocks/>
          </p:cNvSpPr>
          <p:nvPr userDrawn="1"/>
        </p:nvSpPr>
        <p:spPr>
          <a:xfrm>
            <a:off x="10922484" y="6326369"/>
            <a:ext cx="4526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
        <p:nvSpPr>
          <p:cNvPr id="3" name="Text Placeholder 10">
            <a:extLst>
              <a:ext uri="{FF2B5EF4-FFF2-40B4-BE49-F238E27FC236}">
                <a16:creationId xmlns:a16="http://schemas.microsoft.com/office/drawing/2014/main" id="{1107C7CA-80CE-32CC-5DC0-DDE28CDBFC2B}"/>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Board of Directors Meeting - [DATE]</a:t>
            </a:r>
          </a:p>
        </p:txBody>
      </p:sp>
      <p:cxnSp>
        <p:nvCxnSpPr>
          <p:cNvPr id="4" name="Straight Connector 3">
            <a:extLst>
              <a:ext uri="{FF2B5EF4-FFF2-40B4-BE49-F238E27FC236}">
                <a16:creationId xmlns:a16="http://schemas.microsoft.com/office/drawing/2014/main" id="{81290DE6-F7FB-C2E8-0252-C6811ECC4D67}"/>
              </a:ext>
            </a:extLst>
          </p:cNvPr>
          <p:cNvCxnSpPr/>
          <p:nvPr userDrawn="1"/>
        </p:nvCxnSpPr>
        <p:spPr>
          <a:xfrm>
            <a:off x="10991211" y="6370115"/>
            <a:ext cx="0" cy="32137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948909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Card_CreamGreen_LogoCor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5" y="-216816"/>
            <a:ext cx="184731" cy="369332"/>
          </a:xfrm>
          <a:prstGeom prst="rect">
            <a:avLst/>
          </a:prstGeom>
          <a:noFill/>
        </p:spPr>
        <p:txBody>
          <a:bodyPr wrap="none" rtlCol="0">
            <a:spAutoFit/>
          </a:bodyPr>
          <a:lstStyle/>
          <a:p>
            <a:endParaRPr lang="en-US"/>
          </a:p>
        </p:txBody>
      </p:sp>
      <p:sp>
        <p:nvSpPr>
          <p:cNvPr id="2" name="Title Placeholder 6">
            <a:extLst>
              <a:ext uri="{FF2B5EF4-FFF2-40B4-BE49-F238E27FC236}">
                <a16:creationId xmlns:a16="http://schemas.microsoft.com/office/drawing/2014/main" id="{77E4E52C-4BEE-8D9A-3135-4C3F5094DA1B}"/>
              </a:ext>
            </a:extLst>
          </p:cNvPr>
          <p:cNvSpPr>
            <a:spLocks noGrp="1"/>
          </p:cNvSpPr>
          <p:nvPr>
            <p:ph type="title"/>
          </p:nvPr>
        </p:nvSpPr>
        <p:spPr>
          <a:xfrm>
            <a:off x="838200" y="2585224"/>
            <a:ext cx="10515600" cy="865421"/>
          </a:xfrm>
          <a:prstGeom prst="rect">
            <a:avLst/>
          </a:prstGeom>
        </p:spPr>
        <p:txBody>
          <a:bodyPr vert="horz" lIns="91440" tIns="45720" rIns="91440" bIns="45720" rtlCol="0" anchor="ctr">
            <a:normAutofit/>
          </a:bodyPr>
          <a:lstStyle>
            <a:lvl1pPr>
              <a:defRPr>
                <a:solidFill>
                  <a:srgbClr val="008049"/>
                </a:solidFill>
              </a:defRPr>
            </a:lvl1pPr>
          </a:lstStyle>
          <a:p>
            <a:r>
              <a:rPr lang="en-US"/>
              <a:t>Click to edit title</a:t>
            </a:r>
          </a:p>
        </p:txBody>
      </p:sp>
      <p:sp>
        <p:nvSpPr>
          <p:cNvPr id="3" name="Text Placeholder 4">
            <a:extLst>
              <a:ext uri="{FF2B5EF4-FFF2-40B4-BE49-F238E27FC236}">
                <a16:creationId xmlns:a16="http://schemas.microsoft.com/office/drawing/2014/main" id="{B22471FD-3AF6-F1EE-5333-4A0995D8FCB8}"/>
              </a:ext>
            </a:extLst>
          </p:cNvPr>
          <p:cNvSpPr>
            <a:spLocks noGrp="1"/>
          </p:cNvSpPr>
          <p:nvPr>
            <p:ph type="body" sz="quarter" idx="10" hasCustomPrompt="1"/>
          </p:nvPr>
        </p:nvSpPr>
        <p:spPr>
          <a:xfrm>
            <a:off x="838200" y="3450645"/>
            <a:ext cx="10515600" cy="690562"/>
          </a:xfrm>
          <a:prstGeom prst="rect">
            <a:avLst/>
          </a:prstGeom>
        </p:spPr>
        <p:txBody>
          <a:bodyPr/>
          <a:lstStyle>
            <a:lvl1pPr marL="0" indent="0" algn="ctr">
              <a:buFontTx/>
              <a:buNone/>
              <a:defRPr>
                <a:solidFill>
                  <a:schemeClr val="tx1"/>
                </a:solidFill>
              </a:defRPr>
            </a:lvl1pPr>
          </a:lstStyle>
          <a:p>
            <a:pPr lvl="0"/>
            <a:r>
              <a:rPr lang="en-US"/>
              <a:t>Click to edit subtitle (21pt min. font size)</a:t>
            </a:r>
          </a:p>
        </p:txBody>
      </p:sp>
      <p:sp>
        <p:nvSpPr>
          <p:cNvPr id="4" name="Text Placeholder 4">
            <a:extLst>
              <a:ext uri="{FF2B5EF4-FFF2-40B4-BE49-F238E27FC236}">
                <a16:creationId xmlns:a16="http://schemas.microsoft.com/office/drawing/2014/main" id="{46D6739A-5518-993F-23B8-453A5DF8F076}"/>
              </a:ext>
            </a:extLst>
          </p:cNvPr>
          <p:cNvSpPr>
            <a:spLocks noGrp="1"/>
          </p:cNvSpPr>
          <p:nvPr>
            <p:ph type="body" sz="quarter" idx="11" hasCustomPrompt="1"/>
          </p:nvPr>
        </p:nvSpPr>
        <p:spPr>
          <a:xfrm>
            <a:off x="838200" y="4564128"/>
            <a:ext cx="10515600" cy="592376"/>
          </a:xfrm>
          <a:prstGeom prst="rect">
            <a:avLst/>
          </a:prstGeom>
        </p:spPr>
        <p:txBody>
          <a:bodyPr/>
          <a:lstStyle>
            <a:lvl1pPr marL="0" indent="0" algn="ctr">
              <a:buFontTx/>
              <a:buNone/>
              <a:defRPr sz="2100" baseline="0">
                <a:solidFill>
                  <a:schemeClr val="accent1"/>
                </a:solidFill>
              </a:defRPr>
            </a:lvl1pPr>
          </a:lstStyle>
          <a:p>
            <a:pPr lvl="0"/>
            <a:r>
              <a:rPr lang="en-US"/>
              <a:t>Click to edit subtitle (21pt min. font size)</a:t>
            </a:r>
          </a:p>
        </p:txBody>
      </p:sp>
      <p:pic>
        <p:nvPicPr>
          <p:cNvPr id="9" name="Picture 8">
            <a:extLst>
              <a:ext uri="{FF2B5EF4-FFF2-40B4-BE49-F238E27FC236}">
                <a16:creationId xmlns:a16="http://schemas.microsoft.com/office/drawing/2014/main" id="{DB8CD5E8-B6E1-1CC2-17B5-6C4D2118DBFA}"/>
              </a:ext>
            </a:extLst>
          </p:cNvPr>
          <p:cNvPicPr>
            <a:picLocks noChangeAspect="1"/>
          </p:cNvPicPr>
          <p:nvPr userDrawn="1"/>
        </p:nvPicPr>
        <p:blipFill>
          <a:blip r:embed="rId3"/>
          <a:stretch>
            <a:fillRect/>
          </a:stretch>
        </p:blipFill>
        <p:spPr>
          <a:xfrm>
            <a:off x="10545367" y="5689360"/>
            <a:ext cx="1265530" cy="759979"/>
          </a:xfrm>
          <a:prstGeom prst="rect">
            <a:avLst/>
          </a:prstGeom>
        </p:spPr>
      </p:pic>
    </p:spTree>
    <p:extLst>
      <p:ext uri="{BB962C8B-B14F-4D97-AF65-F5344CB8AC3E}">
        <p14:creationId xmlns:p14="http://schemas.microsoft.com/office/powerpoint/2010/main" val="35209230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JustCopy_Green">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D5E5-77B1-A74A-A3C4-BE7E76B73585}"/>
              </a:ext>
            </a:extLst>
          </p:cNvPr>
          <p:cNvSpPr>
            <a:spLocks noGrp="1"/>
          </p:cNvSpPr>
          <p:nvPr>
            <p:ph type="title" hasCustomPrompt="1"/>
          </p:nvPr>
        </p:nvSpPr>
        <p:spPr>
          <a:xfrm>
            <a:off x="429717" y="275186"/>
            <a:ext cx="11332564" cy="983990"/>
          </a:xfrm>
          <a:prstGeom prst="rect">
            <a:avLst/>
          </a:prstGeom>
        </p:spPr>
        <p:txBody>
          <a:bodyPr/>
          <a:lstStyle>
            <a:lvl1pPr>
              <a:defRPr sz="4800">
                <a:solidFill>
                  <a:schemeClr val="accent1"/>
                </a:solidFill>
              </a:defRPr>
            </a:lvl1pPr>
          </a:lstStyle>
          <a:p>
            <a:r>
              <a:rPr lang="en-US"/>
              <a:t>Click to edit title</a:t>
            </a:r>
          </a:p>
        </p:txBody>
      </p:sp>
      <p:sp>
        <p:nvSpPr>
          <p:cNvPr id="6" name="Text Placeholder 5">
            <a:extLst>
              <a:ext uri="{FF2B5EF4-FFF2-40B4-BE49-F238E27FC236}">
                <a16:creationId xmlns:a16="http://schemas.microsoft.com/office/drawing/2014/main" id="{78388011-1210-AC4E-8FE4-5AC0261C8971}"/>
              </a:ext>
            </a:extLst>
          </p:cNvPr>
          <p:cNvSpPr>
            <a:spLocks noGrp="1"/>
          </p:cNvSpPr>
          <p:nvPr>
            <p:ph type="body" sz="quarter" idx="12" hasCustomPrompt="1"/>
          </p:nvPr>
        </p:nvSpPr>
        <p:spPr>
          <a:xfrm>
            <a:off x="430213" y="1514007"/>
            <a:ext cx="11331575" cy="4452078"/>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100">
                <a:solidFill>
                  <a:schemeClr val="tx1"/>
                </a:solidFill>
              </a:defRPr>
            </a:lvl4pPr>
            <a:lvl5pPr>
              <a:defRPr sz="2100">
                <a:solidFill>
                  <a:schemeClr val="tx1"/>
                </a:solidFill>
              </a:defRPr>
            </a:lvl5pPr>
          </a:lstStyle>
          <a:p>
            <a:pPr lvl="0"/>
            <a:r>
              <a:rPr lang="en-US"/>
              <a:t>Click to edit text (min. font size: 21pt)</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93C15C7D-E786-3C42-9C67-C416DE577A56}"/>
              </a:ext>
            </a:extLst>
          </p:cNvPr>
          <p:cNvPicPr>
            <a:picLocks noChangeAspect="1"/>
          </p:cNvPicPr>
          <p:nvPr userDrawn="1"/>
        </p:nvPicPr>
        <p:blipFill>
          <a:blip r:embed="rId3"/>
          <a:stretch>
            <a:fillRect/>
          </a:stretch>
        </p:blipFill>
        <p:spPr>
          <a:xfrm>
            <a:off x="11397520" y="6143517"/>
            <a:ext cx="607004" cy="607004"/>
          </a:xfrm>
          <a:prstGeom prst="rect">
            <a:avLst/>
          </a:prstGeom>
        </p:spPr>
      </p:pic>
      <p:sp>
        <p:nvSpPr>
          <p:cNvPr id="8" name="Slide Number Placeholder 5">
            <a:extLst>
              <a:ext uri="{FF2B5EF4-FFF2-40B4-BE49-F238E27FC236}">
                <a16:creationId xmlns:a16="http://schemas.microsoft.com/office/drawing/2014/main" id="{D9B9CDC3-6B4D-894C-B7B6-9BD951CCFAF0}"/>
              </a:ext>
            </a:extLst>
          </p:cNvPr>
          <p:cNvSpPr txBox="1">
            <a:spLocks/>
          </p:cNvSpPr>
          <p:nvPr userDrawn="1"/>
        </p:nvSpPr>
        <p:spPr>
          <a:xfrm>
            <a:off x="10922484" y="6326369"/>
            <a:ext cx="4526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
        <p:nvSpPr>
          <p:cNvPr id="10" name="Text Placeholder 10">
            <a:extLst>
              <a:ext uri="{FF2B5EF4-FFF2-40B4-BE49-F238E27FC236}">
                <a16:creationId xmlns:a16="http://schemas.microsoft.com/office/drawing/2014/main" id="{495AB125-536E-494C-8EF8-D093C252C4BF}"/>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9/19/23 Second Harvest Board Meeting</a:t>
            </a:r>
          </a:p>
        </p:txBody>
      </p:sp>
    </p:spTree>
    <p:extLst>
      <p:ext uri="{BB962C8B-B14F-4D97-AF65-F5344CB8AC3E}">
        <p14:creationId xmlns:p14="http://schemas.microsoft.com/office/powerpoint/2010/main" val="34154969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JustCopy_DarkBlue">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D5E5-77B1-A74A-A3C4-BE7E76B73585}"/>
              </a:ext>
            </a:extLst>
          </p:cNvPr>
          <p:cNvSpPr>
            <a:spLocks noGrp="1"/>
          </p:cNvSpPr>
          <p:nvPr>
            <p:ph type="title" hasCustomPrompt="1"/>
          </p:nvPr>
        </p:nvSpPr>
        <p:spPr>
          <a:xfrm>
            <a:off x="429717" y="275186"/>
            <a:ext cx="11332564" cy="983990"/>
          </a:xfrm>
          <a:prstGeom prst="rect">
            <a:avLst/>
          </a:prstGeom>
        </p:spPr>
        <p:txBody>
          <a:bodyPr/>
          <a:lstStyle>
            <a:lvl1pPr>
              <a:defRPr sz="4800">
                <a:solidFill>
                  <a:schemeClr val="accent4"/>
                </a:solidFill>
              </a:defRPr>
            </a:lvl1pPr>
          </a:lstStyle>
          <a:p>
            <a:r>
              <a:rPr lang="en-US"/>
              <a:t>Click to edit title</a:t>
            </a:r>
          </a:p>
        </p:txBody>
      </p:sp>
      <p:sp>
        <p:nvSpPr>
          <p:cNvPr id="6" name="Text Placeholder 5">
            <a:extLst>
              <a:ext uri="{FF2B5EF4-FFF2-40B4-BE49-F238E27FC236}">
                <a16:creationId xmlns:a16="http://schemas.microsoft.com/office/drawing/2014/main" id="{78388011-1210-AC4E-8FE4-5AC0261C8971}"/>
              </a:ext>
            </a:extLst>
          </p:cNvPr>
          <p:cNvSpPr>
            <a:spLocks noGrp="1"/>
          </p:cNvSpPr>
          <p:nvPr>
            <p:ph type="body" sz="quarter" idx="12" hasCustomPrompt="1"/>
          </p:nvPr>
        </p:nvSpPr>
        <p:spPr>
          <a:xfrm>
            <a:off x="430213" y="1514007"/>
            <a:ext cx="11331575" cy="4452078"/>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100">
                <a:solidFill>
                  <a:schemeClr val="tx1"/>
                </a:solidFill>
              </a:defRPr>
            </a:lvl4pPr>
            <a:lvl5pPr>
              <a:defRPr sz="2100">
                <a:solidFill>
                  <a:schemeClr val="tx1"/>
                </a:solidFill>
              </a:defRPr>
            </a:lvl5pPr>
          </a:lstStyle>
          <a:p>
            <a:pPr lvl="0"/>
            <a:r>
              <a:rPr lang="en-US"/>
              <a:t>Click to edit text (min. font size: 21pt)</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EA0549D3-672F-E54F-9E18-EC7E3E3ADB19}"/>
              </a:ext>
            </a:extLst>
          </p:cNvPr>
          <p:cNvPicPr>
            <a:picLocks noChangeAspect="1"/>
          </p:cNvPicPr>
          <p:nvPr userDrawn="1"/>
        </p:nvPicPr>
        <p:blipFill>
          <a:blip r:embed="rId3"/>
          <a:stretch>
            <a:fillRect/>
          </a:stretch>
        </p:blipFill>
        <p:spPr>
          <a:xfrm>
            <a:off x="11397520" y="6143517"/>
            <a:ext cx="607004" cy="607004"/>
          </a:xfrm>
          <a:prstGeom prst="rect">
            <a:avLst/>
          </a:prstGeom>
        </p:spPr>
      </p:pic>
      <p:sp>
        <p:nvSpPr>
          <p:cNvPr id="8" name="Slide Number Placeholder 5">
            <a:extLst>
              <a:ext uri="{FF2B5EF4-FFF2-40B4-BE49-F238E27FC236}">
                <a16:creationId xmlns:a16="http://schemas.microsoft.com/office/drawing/2014/main" id="{951DCCDA-3608-104E-B61F-95AE27D59CB6}"/>
              </a:ext>
            </a:extLst>
          </p:cNvPr>
          <p:cNvSpPr txBox="1">
            <a:spLocks/>
          </p:cNvSpPr>
          <p:nvPr userDrawn="1"/>
        </p:nvSpPr>
        <p:spPr>
          <a:xfrm>
            <a:off x="10922484" y="6326369"/>
            <a:ext cx="4526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
        <p:nvSpPr>
          <p:cNvPr id="10" name="Text Placeholder 10">
            <a:extLst>
              <a:ext uri="{FF2B5EF4-FFF2-40B4-BE49-F238E27FC236}">
                <a16:creationId xmlns:a16="http://schemas.microsoft.com/office/drawing/2014/main" id="{1D8952F3-EE97-C144-AFEE-DBE473BBC0F6}"/>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Click to edit section for each slide; delete if not needed</a:t>
            </a:r>
          </a:p>
        </p:txBody>
      </p:sp>
    </p:spTree>
    <p:extLst>
      <p:ext uri="{BB962C8B-B14F-4D97-AF65-F5344CB8AC3E}">
        <p14:creationId xmlns:p14="http://schemas.microsoft.com/office/powerpoint/2010/main" val="5047002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Card_Cream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5" y="-216816"/>
            <a:ext cx="184731" cy="369332"/>
          </a:xfrm>
          <a:prstGeom prst="rect">
            <a:avLst/>
          </a:prstGeom>
          <a:noFill/>
        </p:spPr>
        <p:txBody>
          <a:bodyPr wrap="none" rtlCol="0">
            <a:spAutoFit/>
          </a:bodyPr>
          <a:lstStyle/>
          <a:p>
            <a:endParaRPr lang="en-US"/>
          </a:p>
        </p:txBody>
      </p:sp>
      <p:sp>
        <p:nvSpPr>
          <p:cNvPr id="2" name="Title Placeholder 6">
            <a:extLst>
              <a:ext uri="{FF2B5EF4-FFF2-40B4-BE49-F238E27FC236}">
                <a16:creationId xmlns:a16="http://schemas.microsoft.com/office/drawing/2014/main" id="{BCCB2601-DF0E-2A58-013E-7F920311E7AD}"/>
              </a:ext>
            </a:extLst>
          </p:cNvPr>
          <p:cNvSpPr>
            <a:spLocks noGrp="1"/>
          </p:cNvSpPr>
          <p:nvPr>
            <p:ph type="title" hasCustomPrompt="1"/>
          </p:nvPr>
        </p:nvSpPr>
        <p:spPr>
          <a:xfrm>
            <a:off x="2754774" y="2677823"/>
            <a:ext cx="8599025" cy="865421"/>
          </a:xfrm>
          <a:prstGeom prst="rect">
            <a:avLst/>
          </a:prstGeom>
        </p:spPr>
        <p:txBody>
          <a:bodyPr vert="horz" lIns="91440" tIns="45720" rIns="91440" bIns="45720" rtlCol="0" anchor="ctr">
            <a:normAutofit/>
          </a:bodyPr>
          <a:lstStyle>
            <a:lvl1pPr algn="l">
              <a:defRPr>
                <a:solidFill>
                  <a:srgbClr val="FE5000"/>
                </a:solidFill>
              </a:defRPr>
            </a:lvl1pPr>
          </a:lstStyle>
          <a:p>
            <a:r>
              <a:rPr lang="en-US"/>
              <a:t>Click to edit title</a:t>
            </a:r>
          </a:p>
        </p:txBody>
      </p:sp>
      <p:sp>
        <p:nvSpPr>
          <p:cNvPr id="3" name="Text Placeholder 4">
            <a:extLst>
              <a:ext uri="{FF2B5EF4-FFF2-40B4-BE49-F238E27FC236}">
                <a16:creationId xmlns:a16="http://schemas.microsoft.com/office/drawing/2014/main" id="{E0C2A9F9-3AF4-F8C1-A8D7-58BF7EF388F6}"/>
              </a:ext>
            </a:extLst>
          </p:cNvPr>
          <p:cNvSpPr>
            <a:spLocks noGrp="1"/>
          </p:cNvSpPr>
          <p:nvPr>
            <p:ph type="body" sz="quarter" idx="10" hasCustomPrompt="1"/>
          </p:nvPr>
        </p:nvSpPr>
        <p:spPr>
          <a:xfrm>
            <a:off x="2754774" y="3543244"/>
            <a:ext cx="8599026" cy="690562"/>
          </a:xfrm>
          <a:prstGeom prst="rect">
            <a:avLst/>
          </a:prstGeom>
        </p:spPr>
        <p:txBody>
          <a:bodyPr>
            <a:normAutofit/>
          </a:bodyPr>
          <a:lstStyle>
            <a:lvl1pPr marL="0" indent="0" algn="l">
              <a:buFontTx/>
              <a:buNone/>
              <a:defRPr>
                <a:solidFill>
                  <a:schemeClr val="tx1"/>
                </a:solidFill>
              </a:defRPr>
            </a:lvl1pPr>
          </a:lstStyle>
          <a:p>
            <a:pPr lvl="0"/>
            <a:r>
              <a:rPr lang="en-US"/>
              <a:t>Click to edit subtitle (21pt min. font size)</a:t>
            </a:r>
          </a:p>
        </p:txBody>
      </p:sp>
      <p:cxnSp>
        <p:nvCxnSpPr>
          <p:cNvPr id="7" name="Straight Connector 6">
            <a:extLst>
              <a:ext uri="{FF2B5EF4-FFF2-40B4-BE49-F238E27FC236}">
                <a16:creationId xmlns:a16="http://schemas.microsoft.com/office/drawing/2014/main" id="{DDC3E1C6-1BED-5944-A578-9406C50FBFCE}"/>
              </a:ext>
            </a:extLst>
          </p:cNvPr>
          <p:cNvCxnSpPr>
            <a:cxnSpLocks/>
          </p:cNvCxnSpPr>
          <p:nvPr userDrawn="1"/>
        </p:nvCxnSpPr>
        <p:spPr>
          <a:xfrm>
            <a:off x="2629528" y="2693325"/>
            <a:ext cx="0" cy="1471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graphics, font, logo, design&#10;&#10;Description automatically generated">
            <a:extLst>
              <a:ext uri="{FF2B5EF4-FFF2-40B4-BE49-F238E27FC236}">
                <a16:creationId xmlns:a16="http://schemas.microsoft.com/office/drawing/2014/main" id="{CCFEF302-D73B-2247-86DA-1957A844D03D}"/>
              </a:ext>
            </a:extLst>
          </p:cNvPr>
          <p:cNvPicPr>
            <a:picLocks noChangeAspect="1"/>
          </p:cNvPicPr>
          <p:nvPr userDrawn="1"/>
        </p:nvPicPr>
        <p:blipFill>
          <a:blip r:embed="rId3"/>
          <a:stretch>
            <a:fillRect/>
          </a:stretch>
        </p:blipFill>
        <p:spPr>
          <a:xfrm>
            <a:off x="664580" y="2829182"/>
            <a:ext cx="1730708" cy="1072087"/>
          </a:xfrm>
          <a:prstGeom prst="rect">
            <a:avLst/>
          </a:prstGeom>
        </p:spPr>
      </p:pic>
    </p:spTree>
    <p:extLst>
      <p:ext uri="{BB962C8B-B14F-4D97-AF65-F5344CB8AC3E}">
        <p14:creationId xmlns:p14="http://schemas.microsoft.com/office/powerpoint/2010/main" val="4951188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Quote_Dark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853DAF-F413-131F-4612-0AB0681A562A}"/>
              </a:ext>
            </a:extLst>
          </p:cNvPr>
          <p:cNvPicPr>
            <a:picLocks noChangeAspect="1"/>
          </p:cNvPicPr>
          <p:nvPr userDrawn="1"/>
        </p:nvPicPr>
        <p:blipFill>
          <a:blip r:embed="rId3"/>
          <a:stretch>
            <a:fillRect/>
          </a:stretch>
        </p:blipFill>
        <p:spPr>
          <a:xfrm>
            <a:off x="11221737" y="6176963"/>
            <a:ext cx="764744" cy="573558"/>
          </a:xfrm>
          <a:prstGeom prst="rect">
            <a:avLst/>
          </a:prstGeom>
        </p:spPr>
      </p:pic>
      <p:sp>
        <p:nvSpPr>
          <p:cNvPr id="6" name="Slide Number Placeholder 5">
            <a:extLst>
              <a:ext uri="{FF2B5EF4-FFF2-40B4-BE49-F238E27FC236}">
                <a16:creationId xmlns:a16="http://schemas.microsoft.com/office/drawing/2014/main" id="{2BFDB5A3-9AED-6F8B-6A5C-9BF85E38C3E2}"/>
              </a:ext>
            </a:extLst>
          </p:cNvPr>
          <p:cNvSpPr txBox="1">
            <a:spLocks/>
          </p:cNvSpPr>
          <p:nvPr userDrawn="1"/>
        </p:nvSpPr>
        <p:spPr>
          <a:xfrm>
            <a:off x="10543761" y="6326370"/>
            <a:ext cx="60353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49DAD8-94EA-BD4E-8A86-47B5EDAFEDE5}" type="slidenum">
              <a:rPr kumimoji="0" lang="en-US" sz="1200" b="0" i="0" u="none" strike="noStrike" kern="1200" cap="none" spc="0" normalizeH="0" baseline="0" noProof="0" smtClean="0">
                <a:ln>
                  <a:noFill/>
                </a:ln>
                <a:solidFill>
                  <a:schemeClr val="bg1"/>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06F86AC-98BB-C3B5-E9DC-9B85B01E0C0F}"/>
              </a:ext>
            </a:extLst>
          </p:cNvPr>
          <p:cNvSpPr>
            <a:spLocks noGrp="1"/>
          </p:cNvSpPr>
          <p:nvPr>
            <p:ph type="title" hasCustomPrompt="1"/>
          </p:nvPr>
        </p:nvSpPr>
        <p:spPr>
          <a:xfrm>
            <a:off x="420551" y="903235"/>
            <a:ext cx="11350899" cy="2971800"/>
          </a:xfrm>
          <a:prstGeom prst="rect">
            <a:avLst/>
          </a:prstGeom>
        </p:spPr>
        <p:txBody>
          <a:bodyPr anchor="t" anchorCtr="0">
            <a:normAutofit/>
          </a:bodyPr>
          <a:lstStyle>
            <a:lvl1pPr algn="ctr">
              <a:defRPr sz="4400">
                <a:solidFill>
                  <a:schemeClr val="bg1"/>
                </a:solidFill>
              </a:defRPr>
            </a:lvl1pPr>
          </a:lstStyle>
          <a:p>
            <a:r>
              <a:rPr lang="en-US"/>
              <a:t>Click to edit quote</a:t>
            </a:r>
            <a:br>
              <a:rPr lang="en-US"/>
            </a:br>
            <a:r>
              <a:rPr lang="en-US"/>
              <a:t>(min. font size: 21pt)</a:t>
            </a:r>
          </a:p>
        </p:txBody>
      </p:sp>
      <p:sp>
        <p:nvSpPr>
          <p:cNvPr id="8" name="Text Placeholder 4">
            <a:extLst>
              <a:ext uri="{FF2B5EF4-FFF2-40B4-BE49-F238E27FC236}">
                <a16:creationId xmlns:a16="http://schemas.microsoft.com/office/drawing/2014/main" id="{3E80AB6A-6069-08AB-1DDE-D4AAB81C65FB}"/>
              </a:ext>
            </a:extLst>
          </p:cNvPr>
          <p:cNvSpPr>
            <a:spLocks noGrp="1"/>
          </p:cNvSpPr>
          <p:nvPr>
            <p:ph type="body" sz="quarter" idx="10" hasCustomPrompt="1"/>
          </p:nvPr>
        </p:nvSpPr>
        <p:spPr>
          <a:xfrm>
            <a:off x="420551" y="4523999"/>
            <a:ext cx="11350899" cy="484096"/>
          </a:xfrm>
          <a:prstGeom prst="rect">
            <a:avLst/>
          </a:prstGeom>
        </p:spPr>
        <p:txBody>
          <a:bodyPr/>
          <a:lstStyle>
            <a:lvl1pPr marL="0" indent="0" algn="ctr">
              <a:buNone/>
              <a:defRPr sz="3200" b="1">
                <a:solidFill>
                  <a:schemeClr val="bg2"/>
                </a:solidFill>
              </a:defRPr>
            </a:lvl1pPr>
          </a:lstStyle>
          <a:p>
            <a:pPr lvl="0"/>
            <a:r>
              <a:rPr lang="en-US"/>
              <a:t>Attribution</a:t>
            </a:r>
          </a:p>
        </p:txBody>
      </p:sp>
      <p:sp>
        <p:nvSpPr>
          <p:cNvPr id="9" name="Text Placeholder 4">
            <a:extLst>
              <a:ext uri="{FF2B5EF4-FFF2-40B4-BE49-F238E27FC236}">
                <a16:creationId xmlns:a16="http://schemas.microsoft.com/office/drawing/2014/main" id="{67FF6AC0-799A-5AC1-F9B6-BB71DF38B50B}"/>
              </a:ext>
            </a:extLst>
          </p:cNvPr>
          <p:cNvSpPr>
            <a:spLocks noGrp="1"/>
          </p:cNvSpPr>
          <p:nvPr>
            <p:ph type="body" sz="quarter" idx="11" hasCustomPrompt="1"/>
          </p:nvPr>
        </p:nvSpPr>
        <p:spPr>
          <a:xfrm>
            <a:off x="420551" y="4981199"/>
            <a:ext cx="11350899" cy="484096"/>
          </a:xfrm>
          <a:prstGeom prst="rect">
            <a:avLst/>
          </a:prstGeom>
        </p:spPr>
        <p:txBody>
          <a:bodyPr/>
          <a:lstStyle>
            <a:lvl1pPr marL="0" indent="0" algn="ctr">
              <a:buNone/>
              <a:defRPr sz="3200" b="0">
                <a:solidFill>
                  <a:schemeClr val="bg2"/>
                </a:solidFill>
              </a:defRPr>
            </a:lvl1pPr>
          </a:lstStyle>
          <a:p>
            <a:pPr lvl="0"/>
            <a:r>
              <a:rPr lang="en-US"/>
              <a:t>Job Title or Client</a:t>
            </a:r>
          </a:p>
        </p:txBody>
      </p:sp>
      <p:sp>
        <p:nvSpPr>
          <p:cNvPr id="3" name="Text Placeholder 4">
            <a:extLst>
              <a:ext uri="{FF2B5EF4-FFF2-40B4-BE49-F238E27FC236}">
                <a16:creationId xmlns:a16="http://schemas.microsoft.com/office/drawing/2014/main" id="{0AD7DAFE-275D-1D00-7CDA-BA00B3029B5B}"/>
              </a:ext>
            </a:extLst>
          </p:cNvPr>
          <p:cNvSpPr>
            <a:spLocks noGrp="1"/>
          </p:cNvSpPr>
          <p:nvPr>
            <p:ph type="body" sz="quarter" idx="12" hasCustomPrompt="1"/>
          </p:nvPr>
        </p:nvSpPr>
        <p:spPr>
          <a:xfrm>
            <a:off x="4977184" y="6381945"/>
            <a:ext cx="5521329" cy="275334"/>
          </a:xfrm>
          <a:prstGeom prst="rect">
            <a:avLst/>
          </a:prstGeom>
        </p:spPr>
        <p:txBody>
          <a:bodyPr/>
          <a:lstStyle>
            <a:lvl1pPr marL="0" indent="0" algn="r">
              <a:buNone/>
              <a:defRPr sz="1200" b="0" baseline="0">
                <a:solidFill>
                  <a:schemeClr val="bg2"/>
                </a:solidFill>
              </a:defRPr>
            </a:lvl1pPr>
          </a:lstStyle>
          <a:p>
            <a:pPr lvl="0"/>
            <a:r>
              <a:rPr lang="en-US"/>
              <a:t>Click to edit section for each slide; delete if not needed</a:t>
            </a:r>
          </a:p>
        </p:txBody>
      </p:sp>
    </p:spTree>
    <p:extLst>
      <p:ext uri="{BB962C8B-B14F-4D97-AF65-F5344CB8AC3E}">
        <p14:creationId xmlns:p14="http://schemas.microsoft.com/office/powerpoint/2010/main" val="27520097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JustCopy_DarkBlue">
    <p:spTree>
      <p:nvGrpSpPr>
        <p:cNvPr id="1" name=""/>
        <p:cNvGrpSpPr/>
        <p:nvPr/>
      </p:nvGrpSpPr>
      <p:grpSpPr>
        <a:xfrm>
          <a:off x="0" y="0"/>
          <a:ext cx="0" cy="0"/>
          <a:chOff x="0" y="0"/>
          <a:chExt cx="0" cy="0"/>
        </a:xfrm>
      </p:grpSpPr>
      <p:sp>
        <p:nvSpPr>
          <p:cNvPr id="2" name="Title 1"/>
          <p:cNvSpPr>
            <a:spLocks noGrp="1"/>
          </p:cNvSpPr>
          <p:nvPr>
            <p:ph type="title"/>
          </p:nvPr>
        </p:nvSpPr>
        <p:spPr>
          <a:xfrm>
            <a:off x="419095" y="243587"/>
            <a:ext cx="11391907" cy="680223"/>
          </a:xfrm>
          <a:prstGeom prst="rect">
            <a:avLst/>
          </a:prstGeom>
        </p:spPr>
        <p:txBody>
          <a:bodyPr/>
          <a:lstStyle>
            <a:lvl1pPr>
              <a:defRPr sz="4000" b="1" baseline="0">
                <a:solidFill>
                  <a:schemeClr val="accent3"/>
                </a:solidFill>
              </a:defRPr>
            </a:lvl1pPr>
          </a:lstStyle>
          <a:p>
            <a:r>
              <a:rPr lang="en-US"/>
              <a:t>Click to edit Master title style</a:t>
            </a:r>
          </a:p>
        </p:txBody>
      </p:sp>
      <p:pic>
        <p:nvPicPr>
          <p:cNvPr id="6" name="Picture 5">
            <a:extLst>
              <a:ext uri="{FF2B5EF4-FFF2-40B4-BE49-F238E27FC236}">
                <a16:creationId xmlns:a16="http://schemas.microsoft.com/office/drawing/2014/main" id="{64604CEE-876B-C849-4496-04166DC42ED4}"/>
              </a:ext>
            </a:extLst>
          </p:cNvPr>
          <p:cNvPicPr>
            <a:picLocks noChangeAspect="1"/>
          </p:cNvPicPr>
          <p:nvPr userDrawn="1"/>
        </p:nvPicPr>
        <p:blipFill>
          <a:blip r:embed="rId2"/>
          <a:stretch>
            <a:fillRect/>
          </a:stretch>
        </p:blipFill>
        <p:spPr>
          <a:xfrm>
            <a:off x="11221737" y="6176963"/>
            <a:ext cx="764744" cy="573558"/>
          </a:xfrm>
          <a:prstGeom prst="rect">
            <a:avLst/>
          </a:prstGeom>
        </p:spPr>
      </p:pic>
      <p:sp>
        <p:nvSpPr>
          <p:cNvPr id="7" name="Slide Number Placeholder 5">
            <a:extLst>
              <a:ext uri="{FF2B5EF4-FFF2-40B4-BE49-F238E27FC236}">
                <a16:creationId xmlns:a16="http://schemas.microsoft.com/office/drawing/2014/main" id="{41B16FD9-CA8F-B8B8-09EE-338182DD1D5F}"/>
              </a:ext>
            </a:extLst>
          </p:cNvPr>
          <p:cNvSpPr txBox="1">
            <a:spLocks/>
          </p:cNvSpPr>
          <p:nvPr userDrawn="1"/>
        </p:nvSpPr>
        <p:spPr>
          <a:xfrm>
            <a:off x="10543761" y="6326370"/>
            <a:ext cx="60353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49DAD8-94EA-BD4E-8A86-47B5EDAFEDE5}"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
        <p:nvSpPr>
          <p:cNvPr id="12" name="Content Placeholder 2">
            <a:extLst>
              <a:ext uri="{FF2B5EF4-FFF2-40B4-BE49-F238E27FC236}">
                <a16:creationId xmlns:a16="http://schemas.microsoft.com/office/drawing/2014/main" id="{7D2D9B9D-A8F2-EFA6-3327-643751D55127}"/>
              </a:ext>
            </a:extLst>
          </p:cNvPr>
          <p:cNvSpPr>
            <a:spLocks noGrp="1"/>
          </p:cNvSpPr>
          <p:nvPr>
            <p:ph idx="1" hasCustomPrompt="1"/>
          </p:nvPr>
        </p:nvSpPr>
        <p:spPr>
          <a:xfrm>
            <a:off x="419100" y="1393725"/>
            <a:ext cx="11391901" cy="4683222"/>
          </a:xfrm>
          <a:prstGeom prst="rect">
            <a:avLst/>
          </a:prstGeom>
        </p:spPr>
        <p:txBody>
          <a:bodyPr/>
          <a:lstStyle>
            <a:lvl1pPr>
              <a:defRPr b="1"/>
            </a:lvl1pPr>
          </a:lstStyle>
          <a:p>
            <a:pPr lvl="0"/>
            <a:r>
              <a:rPr lang="en-US"/>
              <a:t>Click to edit text (min. font size 21pt)</a:t>
            </a:r>
          </a:p>
        </p:txBody>
      </p:sp>
      <p:sp>
        <p:nvSpPr>
          <p:cNvPr id="5" name="Text Placeholder 4">
            <a:extLst>
              <a:ext uri="{FF2B5EF4-FFF2-40B4-BE49-F238E27FC236}">
                <a16:creationId xmlns:a16="http://schemas.microsoft.com/office/drawing/2014/main" id="{17F2D05F-168C-EB1D-B6C6-4163C7784168}"/>
              </a:ext>
            </a:extLst>
          </p:cNvPr>
          <p:cNvSpPr>
            <a:spLocks noGrp="1"/>
          </p:cNvSpPr>
          <p:nvPr>
            <p:ph type="body" sz="quarter" idx="12" hasCustomPrompt="1"/>
          </p:nvPr>
        </p:nvSpPr>
        <p:spPr>
          <a:xfrm>
            <a:off x="4977184" y="6381945"/>
            <a:ext cx="5521329" cy="275334"/>
          </a:xfrm>
          <a:prstGeom prst="rect">
            <a:avLst/>
          </a:prstGeom>
        </p:spPr>
        <p:txBody>
          <a:bodyPr/>
          <a:lstStyle>
            <a:lvl1pPr marL="0" indent="0" algn="r">
              <a:buNone/>
              <a:defRPr sz="1200" b="0" baseline="0">
                <a:solidFill>
                  <a:schemeClr val="tx1"/>
                </a:solidFill>
              </a:defRPr>
            </a:lvl1pPr>
          </a:lstStyle>
          <a:p>
            <a:pPr lvl="0"/>
            <a:r>
              <a:rPr lang="en-US"/>
              <a:t>Click to edit section for each slide; delete if not needed</a:t>
            </a:r>
          </a:p>
        </p:txBody>
      </p:sp>
    </p:spTree>
    <p:extLst>
      <p:ext uri="{BB962C8B-B14F-4D97-AF65-F5344CB8AC3E}">
        <p14:creationId xmlns:p14="http://schemas.microsoft.com/office/powerpoint/2010/main" val="8222697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JustCopy_Green">
    <p:spTree>
      <p:nvGrpSpPr>
        <p:cNvPr id="1" name=""/>
        <p:cNvGrpSpPr/>
        <p:nvPr/>
      </p:nvGrpSpPr>
      <p:grpSpPr>
        <a:xfrm>
          <a:off x="0" y="0"/>
          <a:ext cx="0" cy="0"/>
          <a:chOff x="0" y="0"/>
          <a:chExt cx="0" cy="0"/>
        </a:xfrm>
      </p:grpSpPr>
      <p:sp>
        <p:nvSpPr>
          <p:cNvPr id="2" name="Title 1"/>
          <p:cNvSpPr>
            <a:spLocks noGrp="1"/>
          </p:cNvSpPr>
          <p:nvPr>
            <p:ph type="title"/>
          </p:nvPr>
        </p:nvSpPr>
        <p:spPr>
          <a:xfrm>
            <a:off x="419095" y="243587"/>
            <a:ext cx="11391907" cy="680223"/>
          </a:xfrm>
          <a:prstGeom prst="rect">
            <a:avLst/>
          </a:prstGeom>
        </p:spPr>
        <p:txBody>
          <a:bodyPr/>
          <a:lstStyle>
            <a:lvl1pPr>
              <a:defRPr sz="4000" b="1" baseline="0">
                <a:solidFill>
                  <a:schemeClr val="accent2"/>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7D2D9B9D-A8F2-EFA6-3327-643751D55127}"/>
              </a:ext>
            </a:extLst>
          </p:cNvPr>
          <p:cNvSpPr>
            <a:spLocks noGrp="1"/>
          </p:cNvSpPr>
          <p:nvPr>
            <p:ph idx="1" hasCustomPrompt="1"/>
          </p:nvPr>
        </p:nvSpPr>
        <p:spPr>
          <a:xfrm>
            <a:off x="419100" y="1393725"/>
            <a:ext cx="11391901" cy="4683222"/>
          </a:xfrm>
          <a:prstGeom prst="rect">
            <a:avLst/>
          </a:prstGeom>
        </p:spPr>
        <p:txBody>
          <a:bodyPr/>
          <a:lstStyle>
            <a:lvl1pPr>
              <a:defRPr b="1"/>
            </a:lvl1pPr>
          </a:lstStyle>
          <a:p>
            <a:pPr lvl="0"/>
            <a:r>
              <a:rPr lang="en-US"/>
              <a:t>Click to edit text (min. font size 21pt)</a:t>
            </a:r>
          </a:p>
        </p:txBody>
      </p:sp>
      <p:sp>
        <p:nvSpPr>
          <p:cNvPr id="11" name="Text Placeholder 4">
            <a:extLst>
              <a:ext uri="{FF2B5EF4-FFF2-40B4-BE49-F238E27FC236}">
                <a16:creationId xmlns:a16="http://schemas.microsoft.com/office/drawing/2014/main" id="{417B8F94-B552-00B3-CC2C-F23EB38C2EFF}"/>
              </a:ext>
            </a:extLst>
          </p:cNvPr>
          <p:cNvSpPr>
            <a:spLocks noGrp="1"/>
          </p:cNvSpPr>
          <p:nvPr>
            <p:ph type="body" sz="quarter" idx="12" hasCustomPrompt="1"/>
          </p:nvPr>
        </p:nvSpPr>
        <p:spPr>
          <a:xfrm>
            <a:off x="4977184" y="6381945"/>
            <a:ext cx="5521329" cy="275334"/>
          </a:xfrm>
          <a:prstGeom prst="rect">
            <a:avLst/>
          </a:prstGeom>
        </p:spPr>
        <p:txBody>
          <a:bodyPr/>
          <a:lstStyle>
            <a:lvl1pPr marL="0" indent="0" algn="r">
              <a:buNone/>
              <a:defRPr sz="1200" b="0" baseline="0">
                <a:solidFill>
                  <a:schemeClr val="tx1"/>
                </a:solidFill>
              </a:defRPr>
            </a:lvl1pPr>
          </a:lstStyle>
          <a:p>
            <a:pPr lvl="0"/>
            <a:r>
              <a:rPr lang="en-US"/>
              <a:t>Click to edit section for each slide; delete if not needed</a:t>
            </a:r>
          </a:p>
        </p:txBody>
      </p:sp>
    </p:spTree>
    <p:extLst>
      <p:ext uri="{BB962C8B-B14F-4D97-AF65-F5344CB8AC3E}">
        <p14:creationId xmlns:p14="http://schemas.microsoft.com/office/powerpoint/2010/main" val="10962891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Quote_Dark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BFDB5A3-9AED-6F8B-6A5C-9BF85E38C3E2}"/>
              </a:ext>
            </a:extLst>
          </p:cNvPr>
          <p:cNvSpPr txBox="1">
            <a:spLocks/>
          </p:cNvSpPr>
          <p:nvPr userDrawn="1"/>
        </p:nvSpPr>
        <p:spPr>
          <a:xfrm>
            <a:off x="10543761" y="6326370"/>
            <a:ext cx="60353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49DAD8-94EA-BD4E-8A86-47B5EDAFEDE5}" type="slidenum">
              <a:rPr kumimoji="0" lang="en-US" sz="1200" b="0" i="0" u="none" strike="noStrike" kern="1200" cap="none" spc="0" normalizeH="0" baseline="0" noProof="0" smtClean="0">
                <a:ln>
                  <a:noFill/>
                </a:ln>
                <a:solidFill>
                  <a:schemeClr val="bg1"/>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06F86AC-98BB-C3B5-E9DC-9B85B01E0C0F}"/>
              </a:ext>
            </a:extLst>
          </p:cNvPr>
          <p:cNvSpPr>
            <a:spLocks noGrp="1"/>
          </p:cNvSpPr>
          <p:nvPr>
            <p:ph type="title" hasCustomPrompt="1"/>
          </p:nvPr>
        </p:nvSpPr>
        <p:spPr>
          <a:xfrm>
            <a:off x="420551" y="903235"/>
            <a:ext cx="11350899" cy="2971800"/>
          </a:xfrm>
          <a:prstGeom prst="rect">
            <a:avLst/>
          </a:prstGeom>
        </p:spPr>
        <p:txBody>
          <a:bodyPr anchor="t" anchorCtr="0">
            <a:normAutofit/>
          </a:bodyPr>
          <a:lstStyle>
            <a:lvl1pPr algn="ctr">
              <a:defRPr sz="4400">
                <a:solidFill>
                  <a:schemeClr val="bg1"/>
                </a:solidFill>
              </a:defRPr>
            </a:lvl1pPr>
          </a:lstStyle>
          <a:p>
            <a:r>
              <a:rPr lang="en-US"/>
              <a:t>Click to edit quote</a:t>
            </a:r>
            <a:br>
              <a:rPr lang="en-US"/>
            </a:br>
            <a:r>
              <a:rPr lang="en-US"/>
              <a:t>(min. font size: 21pt)</a:t>
            </a:r>
          </a:p>
        </p:txBody>
      </p:sp>
      <p:sp>
        <p:nvSpPr>
          <p:cNvPr id="8" name="Text Placeholder 4">
            <a:extLst>
              <a:ext uri="{FF2B5EF4-FFF2-40B4-BE49-F238E27FC236}">
                <a16:creationId xmlns:a16="http://schemas.microsoft.com/office/drawing/2014/main" id="{3E80AB6A-6069-08AB-1DDE-D4AAB81C65FB}"/>
              </a:ext>
            </a:extLst>
          </p:cNvPr>
          <p:cNvSpPr>
            <a:spLocks noGrp="1"/>
          </p:cNvSpPr>
          <p:nvPr>
            <p:ph type="body" sz="quarter" idx="10" hasCustomPrompt="1"/>
          </p:nvPr>
        </p:nvSpPr>
        <p:spPr>
          <a:xfrm>
            <a:off x="420551" y="4523999"/>
            <a:ext cx="11350899" cy="484096"/>
          </a:xfrm>
          <a:prstGeom prst="rect">
            <a:avLst/>
          </a:prstGeom>
        </p:spPr>
        <p:txBody>
          <a:bodyPr/>
          <a:lstStyle>
            <a:lvl1pPr marL="0" indent="0" algn="ctr">
              <a:buNone/>
              <a:defRPr sz="3200" b="1">
                <a:solidFill>
                  <a:schemeClr val="bg2"/>
                </a:solidFill>
              </a:defRPr>
            </a:lvl1pPr>
          </a:lstStyle>
          <a:p>
            <a:pPr lvl="0"/>
            <a:r>
              <a:rPr lang="en-US"/>
              <a:t>Attribution</a:t>
            </a:r>
          </a:p>
        </p:txBody>
      </p:sp>
      <p:sp>
        <p:nvSpPr>
          <p:cNvPr id="9" name="Text Placeholder 4">
            <a:extLst>
              <a:ext uri="{FF2B5EF4-FFF2-40B4-BE49-F238E27FC236}">
                <a16:creationId xmlns:a16="http://schemas.microsoft.com/office/drawing/2014/main" id="{67FF6AC0-799A-5AC1-F9B6-BB71DF38B50B}"/>
              </a:ext>
            </a:extLst>
          </p:cNvPr>
          <p:cNvSpPr>
            <a:spLocks noGrp="1"/>
          </p:cNvSpPr>
          <p:nvPr>
            <p:ph type="body" sz="quarter" idx="11" hasCustomPrompt="1"/>
          </p:nvPr>
        </p:nvSpPr>
        <p:spPr>
          <a:xfrm>
            <a:off x="420551" y="4981199"/>
            <a:ext cx="11350899" cy="484096"/>
          </a:xfrm>
          <a:prstGeom prst="rect">
            <a:avLst/>
          </a:prstGeom>
        </p:spPr>
        <p:txBody>
          <a:bodyPr/>
          <a:lstStyle>
            <a:lvl1pPr marL="0" indent="0" algn="ctr">
              <a:buNone/>
              <a:defRPr sz="3200" b="0">
                <a:solidFill>
                  <a:schemeClr val="bg2"/>
                </a:solidFill>
              </a:defRPr>
            </a:lvl1pPr>
          </a:lstStyle>
          <a:p>
            <a:pPr lvl="0"/>
            <a:r>
              <a:rPr lang="en-US"/>
              <a:t>Job Title or Client</a:t>
            </a:r>
          </a:p>
        </p:txBody>
      </p:sp>
      <p:sp>
        <p:nvSpPr>
          <p:cNvPr id="3" name="Text Placeholder 4">
            <a:extLst>
              <a:ext uri="{FF2B5EF4-FFF2-40B4-BE49-F238E27FC236}">
                <a16:creationId xmlns:a16="http://schemas.microsoft.com/office/drawing/2014/main" id="{0AD7DAFE-275D-1D00-7CDA-BA00B3029B5B}"/>
              </a:ext>
            </a:extLst>
          </p:cNvPr>
          <p:cNvSpPr>
            <a:spLocks noGrp="1"/>
          </p:cNvSpPr>
          <p:nvPr>
            <p:ph type="body" sz="quarter" idx="12" hasCustomPrompt="1"/>
          </p:nvPr>
        </p:nvSpPr>
        <p:spPr>
          <a:xfrm>
            <a:off x="4977184" y="6381945"/>
            <a:ext cx="5521329" cy="275334"/>
          </a:xfrm>
          <a:prstGeom prst="rect">
            <a:avLst/>
          </a:prstGeom>
        </p:spPr>
        <p:txBody>
          <a:bodyPr/>
          <a:lstStyle>
            <a:lvl1pPr marL="0" indent="0" algn="r">
              <a:buNone/>
              <a:defRPr sz="1200" b="0" baseline="0">
                <a:solidFill>
                  <a:schemeClr val="bg2"/>
                </a:solidFill>
              </a:defRPr>
            </a:lvl1pPr>
          </a:lstStyle>
          <a:p>
            <a:pPr lvl="0"/>
            <a:r>
              <a:rPr lang="en-US"/>
              <a:t>Click to edit section for each slide; delete if not needed</a:t>
            </a:r>
          </a:p>
        </p:txBody>
      </p:sp>
      <p:pic>
        <p:nvPicPr>
          <p:cNvPr id="4" name="Picture 3">
            <a:extLst>
              <a:ext uri="{FF2B5EF4-FFF2-40B4-BE49-F238E27FC236}">
                <a16:creationId xmlns:a16="http://schemas.microsoft.com/office/drawing/2014/main" id="{5BAE81A3-D16E-35EF-7EA2-90205FCD47F7}"/>
              </a:ext>
            </a:extLst>
          </p:cNvPr>
          <p:cNvPicPr>
            <a:picLocks noChangeAspect="1"/>
          </p:cNvPicPr>
          <p:nvPr userDrawn="1"/>
        </p:nvPicPr>
        <p:blipFill>
          <a:blip r:embed="rId3"/>
          <a:stretch>
            <a:fillRect/>
          </a:stretch>
        </p:blipFill>
        <p:spPr>
          <a:xfrm>
            <a:off x="11397520" y="6143517"/>
            <a:ext cx="607004" cy="607004"/>
          </a:xfrm>
          <a:prstGeom prst="rect">
            <a:avLst/>
          </a:prstGeom>
        </p:spPr>
      </p:pic>
    </p:spTree>
    <p:extLst>
      <p:ext uri="{BB962C8B-B14F-4D97-AF65-F5344CB8AC3E}">
        <p14:creationId xmlns:p14="http://schemas.microsoft.com/office/powerpoint/2010/main" val="4257853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JustCopy_Orange">
    <p:bg>
      <p:bgPr>
        <a:blipFill dpi="0" rotWithShape="1">
          <a:blip r:embed="rId2" cstate="email">
            <a:alphaModFix amt="6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D5E5-77B1-A74A-A3C4-BE7E76B73585}"/>
              </a:ext>
            </a:extLst>
          </p:cNvPr>
          <p:cNvSpPr>
            <a:spLocks noGrp="1"/>
          </p:cNvSpPr>
          <p:nvPr>
            <p:ph type="title" hasCustomPrompt="1"/>
          </p:nvPr>
        </p:nvSpPr>
        <p:spPr/>
        <p:txBody>
          <a:bodyPr/>
          <a:lstStyle>
            <a:lvl1pPr>
              <a:defRPr sz="4800"/>
            </a:lvl1pPr>
          </a:lstStyle>
          <a:p>
            <a:r>
              <a:rPr lang="en-US"/>
              <a:t>Click to edit title</a:t>
            </a:r>
          </a:p>
        </p:txBody>
      </p:sp>
      <p:sp>
        <p:nvSpPr>
          <p:cNvPr id="6" name="Text Placeholder 5">
            <a:extLst>
              <a:ext uri="{FF2B5EF4-FFF2-40B4-BE49-F238E27FC236}">
                <a16:creationId xmlns:a16="http://schemas.microsoft.com/office/drawing/2014/main" id="{78388011-1210-AC4E-8FE4-5AC0261C8971}"/>
              </a:ext>
            </a:extLst>
          </p:cNvPr>
          <p:cNvSpPr>
            <a:spLocks noGrp="1"/>
          </p:cNvSpPr>
          <p:nvPr>
            <p:ph type="body" sz="quarter" idx="12" hasCustomPrompt="1"/>
          </p:nvPr>
        </p:nvSpPr>
        <p:spPr>
          <a:xfrm>
            <a:off x="430214" y="1514007"/>
            <a:ext cx="11331575" cy="4452078"/>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100">
                <a:solidFill>
                  <a:schemeClr val="tx1"/>
                </a:solidFill>
              </a:defRPr>
            </a:lvl4pPr>
            <a:lvl5pPr>
              <a:defRPr sz="2100">
                <a:solidFill>
                  <a:schemeClr val="tx1"/>
                </a:solidFill>
              </a:defRPr>
            </a:lvl5pPr>
          </a:lstStyle>
          <a:p>
            <a:pPr lvl="0"/>
            <a:r>
              <a:rPr lang="en-US"/>
              <a:t>Click to edit text (min. font size: 21pt)</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04EBF043-8BD5-C548-94AA-1F130A20E31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97521" y="6143517"/>
            <a:ext cx="607004" cy="607004"/>
          </a:xfrm>
          <a:prstGeom prst="rect">
            <a:avLst/>
          </a:prstGeom>
        </p:spPr>
      </p:pic>
      <p:sp>
        <p:nvSpPr>
          <p:cNvPr id="9" name="Slide Number Placeholder 5">
            <a:extLst>
              <a:ext uri="{FF2B5EF4-FFF2-40B4-BE49-F238E27FC236}">
                <a16:creationId xmlns:a16="http://schemas.microsoft.com/office/drawing/2014/main" id="{1B8F95E4-80AF-FC40-97C3-92567F36E467}"/>
              </a:ext>
            </a:extLst>
          </p:cNvPr>
          <p:cNvSpPr txBox="1">
            <a:spLocks/>
          </p:cNvSpPr>
          <p:nvPr userDrawn="1"/>
        </p:nvSpPr>
        <p:spPr>
          <a:xfrm>
            <a:off x="10922485" y="6326371"/>
            <a:ext cx="45265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
        <p:nvSpPr>
          <p:cNvPr id="12" name="Text Placeholder 10">
            <a:extLst>
              <a:ext uri="{FF2B5EF4-FFF2-40B4-BE49-F238E27FC236}">
                <a16:creationId xmlns:a16="http://schemas.microsoft.com/office/drawing/2014/main" id="{47E428FA-D552-554C-A1E3-645627A01AC3}"/>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Click to edit section</a:t>
            </a:r>
          </a:p>
        </p:txBody>
      </p:sp>
    </p:spTree>
    <p:extLst>
      <p:ext uri="{BB962C8B-B14F-4D97-AF65-F5344CB8AC3E}">
        <p14:creationId xmlns:p14="http://schemas.microsoft.com/office/powerpoint/2010/main" val="29678963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JustCopy_DarkBlue">
    <p:spTree>
      <p:nvGrpSpPr>
        <p:cNvPr id="1" name=""/>
        <p:cNvGrpSpPr/>
        <p:nvPr/>
      </p:nvGrpSpPr>
      <p:grpSpPr>
        <a:xfrm>
          <a:off x="0" y="0"/>
          <a:ext cx="0" cy="0"/>
          <a:chOff x="0" y="0"/>
          <a:chExt cx="0" cy="0"/>
        </a:xfrm>
      </p:grpSpPr>
      <p:sp>
        <p:nvSpPr>
          <p:cNvPr id="2" name="Title 1"/>
          <p:cNvSpPr>
            <a:spLocks noGrp="1"/>
          </p:cNvSpPr>
          <p:nvPr>
            <p:ph type="title"/>
          </p:nvPr>
        </p:nvSpPr>
        <p:spPr>
          <a:xfrm>
            <a:off x="419095" y="243587"/>
            <a:ext cx="11391907" cy="680223"/>
          </a:xfrm>
          <a:prstGeom prst="rect">
            <a:avLst/>
          </a:prstGeom>
        </p:spPr>
        <p:txBody>
          <a:bodyPr/>
          <a:lstStyle>
            <a:lvl1pPr>
              <a:defRPr sz="4000" b="1" baseline="0">
                <a:solidFill>
                  <a:schemeClr val="accent3"/>
                </a:solidFill>
              </a:defRPr>
            </a:lvl1pPr>
          </a:lstStyle>
          <a:p>
            <a:r>
              <a:rPr lang="en-US"/>
              <a:t>Click to edit Master title style</a:t>
            </a:r>
          </a:p>
        </p:txBody>
      </p:sp>
      <p:sp>
        <p:nvSpPr>
          <p:cNvPr id="7" name="Slide Number Placeholder 5">
            <a:extLst>
              <a:ext uri="{FF2B5EF4-FFF2-40B4-BE49-F238E27FC236}">
                <a16:creationId xmlns:a16="http://schemas.microsoft.com/office/drawing/2014/main" id="{41B16FD9-CA8F-B8B8-09EE-338182DD1D5F}"/>
              </a:ext>
            </a:extLst>
          </p:cNvPr>
          <p:cNvSpPr txBox="1">
            <a:spLocks/>
          </p:cNvSpPr>
          <p:nvPr userDrawn="1"/>
        </p:nvSpPr>
        <p:spPr>
          <a:xfrm>
            <a:off x="10543761" y="6326370"/>
            <a:ext cx="60353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49DAD8-94EA-BD4E-8A86-47B5EDAFEDE5}"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
        <p:nvSpPr>
          <p:cNvPr id="12" name="Content Placeholder 2">
            <a:extLst>
              <a:ext uri="{FF2B5EF4-FFF2-40B4-BE49-F238E27FC236}">
                <a16:creationId xmlns:a16="http://schemas.microsoft.com/office/drawing/2014/main" id="{7D2D9B9D-A8F2-EFA6-3327-643751D55127}"/>
              </a:ext>
            </a:extLst>
          </p:cNvPr>
          <p:cNvSpPr>
            <a:spLocks noGrp="1"/>
          </p:cNvSpPr>
          <p:nvPr>
            <p:ph idx="1" hasCustomPrompt="1"/>
          </p:nvPr>
        </p:nvSpPr>
        <p:spPr>
          <a:xfrm>
            <a:off x="419100" y="1393725"/>
            <a:ext cx="11391901" cy="4683222"/>
          </a:xfrm>
          <a:prstGeom prst="rect">
            <a:avLst/>
          </a:prstGeom>
        </p:spPr>
        <p:txBody>
          <a:bodyPr/>
          <a:lstStyle>
            <a:lvl1pPr>
              <a:defRPr b="1"/>
            </a:lvl1pPr>
          </a:lstStyle>
          <a:p>
            <a:pPr lvl="0"/>
            <a:r>
              <a:rPr lang="en-US"/>
              <a:t>Click to edit text (min. font size 21pt)</a:t>
            </a:r>
          </a:p>
        </p:txBody>
      </p:sp>
      <p:sp>
        <p:nvSpPr>
          <p:cNvPr id="5" name="Text Placeholder 4">
            <a:extLst>
              <a:ext uri="{FF2B5EF4-FFF2-40B4-BE49-F238E27FC236}">
                <a16:creationId xmlns:a16="http://schemas.microsoft.com/office/drawing/2014/main" id="{17F2D05F-168C-EB1D-B6C6-4163C7784168}"/>
              </a:ext>
            </a:extLst>
          </p:cNvPr>
          <p:cNvSpPr>
            <a:spLocks noGrp="1"/>
          </p:cNvSpPr>
          <p:nvPr>
            <p:ph type="body" sz="quarter" idx="12" hasCustomPrompt="1"/>
          </p:nvPr>
        </p:nvSpPr>
        <p:spPr>
          <a:xfrm>
            <a:off x="4977184" y="6381945"/>
            <a:ext cx="5521329" cy="275334"/>
          </a:xfrm>
          <a:prstGeom prst="rect">
            <a:avLst/>
          </a:prstGeom>
        </p:spPr>
        <p:txBody>
          <a:bodyPr/>
          <a:lstStyle>
            <a:lvl1pPr marL="0" indent="0" algn="r">
              <a:buNone/>
              <a:defRPr sz="1200" b="0" baseline="0">
                <a:solidFill>
                  <a:schemeClr val="tx1"/>
                </a:solidFill>
              </a:defRPr>
            </a:lvl1pPr>
          </a:lstStyle>
          <a:p>
            <a:pPr lvl="0"/>
            <a:r>
              <a:rPr lang="en-US"/>
              <a:t>Click to edit section for each slide; delete if not needed</a:t>
            </a:r>
          </a:p>
        </p:txBody>
      </p:sp>
      <p:pic>
        <p:nvPicPr>
          <p:cNvPr id="3" name="Picture 2">
            <a:extLst>
              <a:ext uri="{FF2B5EF4-FFF2-40B4-BE49-F238E27FC236}">
                <a16:creationId xmlns:a16="http://schemas.microsoft.com/office/drawing/2014/main" id="{AF78D4A7-3F5B-0FB4-1E4E-25F9B81F1512}"/>
              </a:ext>
            </a:extLst>
          </p:cNvPr>
          <p:cNvPicPr>
            <a:picLocks noChangeAspect="1"/>
          </p:cNvPicPr>
          <p:nvPr userDrawn="1"/>
        </p:nvPicPr>
        <p:blipFill>
          <a:blip r:embed="rId2"/>
          <a:stretch>
            <a:fillRect/>
          </a:stretch>
        </p:blipFill>
        <p:spPr>
          <a:xfrm>
            <a:off x="11397520" y="6143517"/>
            <a:ext cx="607004" cy="607004"/>
          </a:xfrm>
          <a:prstGeom prst="rect">
            <a:avLst/>
          </a:prstGeom>
        </p:spPr>
      </p:pic>
    </p:spTree>
    <p:extLst>
      <p:ext uri="{BB962C8B-B14F-4D97-AF65-F5344CB8AC3E}">
        <p14:creationId xmlns:p14="http://schemas.microsoft.com/office/powerpoint/2010/main" val="31332924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JustCopy_Green">
    <p:spTree>
      <p:nvGrpSpPr>
        <p:cNvPr id="1" name=""/>
        <p:cNvGrpSpPr/>
        <p:nvPr/>
      </p:nvGrpSpPr>
      <p:grpSpPr>
        <a:xfrm>
          <a:off x="0" y="0"/>
          <a:ext cx="0" cy="0"/>
          <a:chOff x="0" y="0"/>
          <a:chExt cx="0" cy="0"/>
        </a:xfrm>
      </p:grpSpPr>
      <p:sp>
        <p:nvSpPr>
          <p:cNvPr id="2" name="Title 1"/>
          <p:cNvSpPr>
            <a:spLocks noGrp="1"/>
          </p:cNvSpPr>
          <p:nvPr>
            <p:ph type="title"/>
          </p:nvPr>
        </p:nvSpPr>
        <p:spPr>
          <a:xfrm>
            <a:off x="419095" y="243587"/>
            <a:ext cx="11391907" cy="680223"/>
          </a:xfrm>
          <a:prstGeom prst="rect">
            <a:avLst/>
          </a:prstGeom>
        </p:spPr>
        <p:txBody>
          <a:bodyPr/>
          <a:lstStyle>
            <a:lvl1pPr>
              <a:defRPr sz="4000" b="1" baseline="0">
                <a:solidFill>
                  <a:schemeClr val="accent2"/>
                </a:solidFill>
              </a:defRPr>
            </a:lvl1pPr>
          </a:lstStyle>
          <a:p>
            <a:r>
              <a:rPr lang="en-US"/>
              <a:t>Click to edit Master title style</a:t>
            </a:r>
          </a:p>
        </p:txBody>
      </p:sp>
      <p:sp>
        <p:nvSpPr>
          <p:cNvPr id="7" name="Slide Number Placeholder 5">
            <a:extLst>
              <a:ext uri="{FF2B5EF4-FFF2-40B4-BE49-F238E27FC236}">
                <a16:creationId xmlns:a16="http://schemas.microsoft.com/office/drawing/2014/main" id="{41B16FD9-CA8F-B8B8-09EE-338182DD1D5F}"/>
              </a:ext>
            </a:extLst>
          </p:cNvPr>
          <p:cNvSpPr txBox="1">
            <a:spLocks/>
          </p:cNvSpPr>
          <p:nvPr userDrawn="1"/>
        </p:nvSpPr>
        <p:spPr>
          <a:xfrm>
            <a:off x="10543761" y="6326370"/>
            <a:ext cx="60353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49DAD8-94EA-BD4E-8A86-47B5EDAFEDE5}"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
        <p:nvSpPr>
          <p:cNvPr id="12" name="Content Placeholder 2">
            <a:extLst>
              <a:ext uri="{FF2B5EF4-FFF2-40B4-BE49-F238E27FC236}">
                <a16:creationId xmlns:a16="http://schemas.microsoft.com/office/drawing/2014/main" id="{7D2D9B9D-A8F2-EFA6-3327-643751D55127}"/>
              </a:ext>
            </a:extLst>
          </p:cNvPr>
          <p:cNvSpPr>
            <a:spLocks noGrp="1"/>
          </p:cNvSpPr>
          <p:nvPr>
            <p:ph idx="1" hasCustomPrompt="1"/>
          </p:nvPr>
        </p:nvSpPr>
        <p:spPr>
          <a:xfrm>
            <a:off x="419100" y="1393725"/>
            <a:ext cx="11391901" cy="4683222"/>
          </a:xfrm>
          <a:prstGeom prst="rect">
            <a:avLst/>
          </a:prstGeom>
        </p:spPr>
        <p:txBody>
          <a:bodyPr/>
          <a:lstStyle>
            <a:lvl1pPr>
              <a:defRPr b="1"/>
            </a:lvl1pPr>
          </a:lstStyle>
          <a:p>
            <a:pPr lvl="0"/>
            <a:r>
              <a:rPr lang="en-US"/>
              <a:t>Click to edit text (min. font size 21pt)</a:t>
            </a:r>
          </a:p>
        </p:txBody>
      </p:sp>
      <p:sp>
        <p:nvSpPr>
          <p:cNvPr id="11" name="Text Placeholder 4">
            <a:extLst>
              <a:ext uri="{FF2B5EF4-FFF2-40B4-BE49-F238E27FC236}">
                <a16:creationId xmlns:a16="http://schemas.microsoft.com/office/drawing/2014/main" id="{417B8F94-B552-00B3-CC2C-F23EB38C2EFF}"/>
              </a:ext>
            </a:extLst>
          </p:cNvPr>
          <p:cNvSpPr>
            <a:spLocks noGrp="1"/>
          </p:cNvSpPr>
          <p:nvPr>
            <p:ph type="body" sz="quarter" idx="12" hasCustomPrompt="1"/>
          </p:nvPr>
        </p:nvSpPr>
        <p:spPr>
          <a:xfrm>
            <a:off x="4977184" y="6381945"/>
            <a:ext cx="5521329" cy="275334"/>
          </a:xfrm>
          <a:prstGeom prst="rect">
            <a:avLst/>
          </a:prstGeom>
        </p:spPr>
        <p:txBody>
          <a:bodyPr/>
          <a:lstStyle>
            <a:lvl1pPr marL="0" indent="0" algn="r">
              <a:buNone/>
              <a:defRPr sz="1200" b="0" baseline="0">
                <a:solidFill>
                  <a:schemeClr val="tx1"/>
                </a:solidFill>
              </a:defRPr>
            </a:lvl1pPr>
          </a:lstStyle>
          <a:p>
            <a:pPr lvl="0"/>
            <a:r>
              <a:rPr lang="en-US"/>
              <a:t>Click to edit section for each slide; delete if not needed</a:t>
            </a:r>
          </a:p>
        </p:txBody>
      </p:sp>
      <p:pic>
        <p:nvPicPr>
          <p:cNvPr id="3" name="Picture 2">
            <a:extLst>
              <a:ext uri="{FF2B5EF4-FFF2-40B4-BE49-F238E27FC236}">
                <a16:creationId xmlns:a16="http://schemas.microsoft.com/office/drawing/2014/main" id="{CB1833A9-4A97-2042-A7C4-8901D6929ABB}"/>
              </a:ext>
            </a:extLst>
          </p:cNvPr>
          <p:cNvPicPr>
            <a:picLocks noChangeAspect="1"/>
          </p:cNvPicPr>
          <p:nvPr userDrawn="1"/>
        </p:nvPicPr>
        <p:blipFill>
          <a:blip r:embed="rId2"/>
          <a:stretch>
            <a:fillRect/>
          </a:stretch>
        </p:blipFill>
        <p:spPr>
          <a:xfrm>
            <a:off x="11397520" y="6143517"/>
            <a:ext cx="607004" cy="607004"/>
          </a:xfrm>
          <a:prstGeom prst="rect">
            <a:avLst/>
          </a:prstGeom>
        </p:spPr>
      </p:pic>
    </p:spTree>
    <p:extLst>
      <p:ext uri="{BB962C8B-B14F-4D97-AF65-F5344CB8AC3E}">
        <p14:creationId xmlns:p14="http://schemas.microsoft.com/office/powerpoint/2010/main" val="41116549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ote_Cr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853DAF-F413-131F-4612-0AB0681A562A}"/>
              </a:ext>
            </a:extLst>
          </p:cNvPr>
          <p:cNvPicPr>
            <a:picLocks noChangeAspect="1"/>
          </p:cNvPicPr>
          <p:nvPr userDrawn="1"/>
        </p:nvPicPr>
        <p:blipFill>
          <a:blip r:embed="rId3"/>
          <a:stretch>
            <a:fillRect/>
          </a:stretch>
        </p:blipFill>
        <p:spPr>
          <a:xfrm>
            <a:off x="11221737" y="6176963"/>
            <a:ext cx="764744" cy="573558"/>
          </a:xfrm>
          <a:prstGeom prst="rect">
            <a:avLst/>
          </a:prstGeom>
        </p:spPr>
      </p:pic>
      <p:sp>
        <p:nvSpPr>
          <p:cNvPr id="6" name="Slide Number Placeholder 5">
            <a:extLst>
              <a:ext uri="{FF2B5EF4-FFF2-40B4-BE49-F238E27FC236}">
                <a16:creationId xmlns:a16="http://schemas.microsoft.com/office/drawing/2014/main" id="{2BFDB5A3-9AED-6F8B-6A5C-9BF85E38C3E2}"/>
              </a:ext>
            </a:extLst>
          </p:cNvPr>
          <p:cNvSpPr txBox="1">
            <a:spLocks/>
          </p:cNvSpPr>
          <p:nvPr userDrawn="1"/>
        </p:nvSpPr>
        <p:spPr>
          <a:xfrm>
            <a:off x="10543761" y="6326370"/>
            <a:ext cx="60353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49DAD8-94EA-BD4E-8A86-47B5EDAFEDE5}" type="slidenum">
              <a:rPr kumimoji="0" lang="en-US" sz="1200" b="0" i="0" u="none" strike="noStrike" kern="1200" cap="none" spc="0" normalizeH="0" baseline="0" noProof="0" smtClean="0">
                <a:ln>
                  <a:noFill/>
                </a:ln>
                <a:solidFill>
                  <a:schemeClr val="tx1"/>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E59779C-5E86-9002-3F74-49AC419BE076}"/>
              </a:ext>
            </a:extLst>
          </p:cNvPr>
          <p:cNvSpPr>
            <a:spLocks noGrp="1"/>
          </p:cNvSpPr>
          <p:nvPr>
            <p:ph type="title" hasCustomPrompt="1"/>
          </p:nvPr>
        </p:nvSpPr>
        <p:spPr>
          <a:xfrm>
            <a:off x="420551" y="903235"/>
            <a:ext cx="11350899" cy="2971800"/>
          </a:xfrm>
          <a:prstGeom prst="rect">
            <a:avLst/>
          </a:prstGeom>
        </p:spPr>
        <p:txBody>
          <a:bodyPr anchor="t" anchorCtr="0">
            <a:normAutofit/>
          </a:bodyPr>
          <a:lstStyle>
            <a:lvl1pPr algn="ctr">
              <a:defRPr sz="4400" baseline="0">
                <a:solidFill>
                  <a:schemeClr val="tx1"/>
                </a:solidFill>
              </a:defRPr>
            </a:lvl1pPr>
          </a:lstStyle>
          <a:p>
            <a:r>
              <a:rPr lang="en-US"/>
              <a:t>Click to edit quote</a:t>
            </a:r>
            <a:br>
              <a:rPr lang="en-US"/>
            </a:br>
            <a:r>
              <a:rPr lang="en-US"/>
              <a:t>(min. font size: 21pt)</a:t>
            </a:r>
          </a:p>
        </p:txBody>
      </p:sp>
      <p:sp>
        <p:nvSpPr>
          <p:cNvPr id="3" name="Text Placeholder 4">
            <a:extLst>
              <a:ext uri="{FF2B5EF4-FFF2-40B4-BE49-F238E27FC236}">
                <a16:creationId xmlns:a16="http://schemas.microsoft.com/office/drawing/2014/main" id="{8107FD4C-204F-54EC-A468-F1025056DAA5}"/>
              </a:ext>
            </a:extLst>
          </p:cNvPr>
          <p:cNvSpPr>
            <a:spLocks noGrp="1"/>
          </p:cNvSpPr>
          <p:nvPr>
            <p:ph type="body" sz="quarter" idx="10" hasCustomPrompt="1"/>
          </p:nvPr>
        </p:nvSpPr>
        <p:spPr>
          <a:xfrm>
            <a:off x="420551" y="4523999"/>
            <a:ext cx="11350899" cy="484096"/>
          </a:xfrm>
          <a:prstGeom prst="rect">
            <a:avLst/>
          </a:prstGeom>
        </p:spPr>
        <p:txBody>
          <a:bodyPr/>
          <a:lstStyle>
            <a:lvl1pPr marL="0" indent="0" algn="ctr">
              <a:buNone/>
              <a:defRPr sz="3200" b="1" baseline="0">
                <a:solidFill>
                  <a:schemeClr val="accent1"/>
                </a:solidFill>
              </a:defRPr>
            </a:lvl1pPr>
          </a:lstStyle>
          <a:p>
            <a:pPr lvl="0"/>
            <a:r>
              <a:rPr lang="en-US"/>
              <a:t>Attribution</a:t>
            </a:r>
          </a:p>
        </p:txBody>
      </p:sp>
      <p:sp>
        <p:nvSpPr>
          <p:cNvPr id="4" name="Text Placeholder 4">
            <a:extLst>
              <a:ext uri="{FF2B5EF4-FFF2-40B4-BE49-F238E27FC236}">
                <a16:creationId xmlns:a16="http://schemas.microsoft.com/office/drawing/2014/main" id="{FF69A924-6844-9339-44D8-BA4D4FFEA5F1}"/>
              </a:ext>
            </a:extLst>
          </p:cNvPr>
          <p:cNvSpPr>
            <a:spLocks noGrp="1"/>
          </p:cNvSpPr>
          <p:nvPr>
            <p:ph type="body" sz="quarter" idx="11" hasCustomPrompt="1"/>
          </p:nvPr>
        </p:nvSpPr>
        <p:spPr>
          <a:xfrm>
            <a:off x="420551" y="4981199"/>
            <a:ext cx="11350899" cy="484096"/>
          </a:xfrm>
          <a:prstGeom prst="rect">
            <a:avLst/>
          </a:prstGeom>
        </p:spPr>
        <p:txBody>
          <a:bodyPr/>
          <a:lstStyle>
            <a:lvl1pPr marL="0" indent="0" algn="ctr">
              <a:buNone/>
              <a:defRPr sz="3200" b="0" baseline="0">
                <a:solidFill>
                  <a:schemeClr val="tx1"/>
                </a:solidFill>
              </a:defRPr>
            </a:lvl1pPr>
          </a:lstStyle>
          <a:p>
            <a:pPr lvl="0"/>
            <a:r>
              <a:rPr lang="en-US"/>
              <a:t>Job Title or Client</a:t>
            </a:r>
          </a:p>
        </p:txBody>
      </p:sp>
      <p:sp>
        <p:nvSpPr>
          <p:cNvPr id="8" name="Text Placeholder 4">
            <a:extLst>
              <a:ext uri="{FF2B5EF4-FFF2-40B4-BE49-F238E27FC236}">
                <a16:creationId xmlns:a16="http://schemas.microsoft.com/office/drawing/2014/main" id="{95818933-5731-2344-E373-2AD9388057A6}"/>
              </a:ext>
            </a:extLst>
          </p:cNvPr>
          <p:cNvSpPr>
            <a:spLocks noGrp="1"/>
          </p:cNvSpPr>
          <p:nvPr>
            <p:ph type="body" sz="quarter" idx="12" hasCustomPrompt="1"/>
          </p:nvPr>
        </p:nvSpPr>
        <p:spPr>
          <a:xfrm>
            <a:off x="4977184" y="6381945"/>
            <a:ext cx="5521329" cy="275334"/>
          </a:xfrm>
          <a:prstGeom prst="rect">
            <a:avLst/>
          </a:prstGeom>
        </p:spPr>
        <p:txBody>
          <a:bodyPr/>
          <a:lstStyle>
            <a:lvl1pPr marL="0" indent="0" algn="r">
              <a:buNone/>
              <a:defRPr sz="1200" b="0" baseline="0">
                <a:solidFill>
                  <a:schemeClr val="tx1"/>
                </a:solidFill>
              </a:defRPr>
            </a:lvl1pPr>
          </a:lstStyle>
          <a:p>
            <a:pPr lvl="0"/>
            <a:r>
              <a:rPr lang="en-US"/>
              <a:t>Click to edit section for each slide; delete if not needed</a:t>
            </a:r>
          </a:p>
        </p:txBody>
      </p:sp>
    </p:spTree>
    <p:extLst>
      <p:ext uri="{BB962C8B-B14F-4D97-AF65-F5344CB8AC3E}">
        <p14:creationId xmlns:p14="http://schemas.microsoft.com/office/powerpoint/2010/main" val="11851826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Card_Dark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ext Placeholder 19">
            <a:extLst>
              <a:ext uri="{FF2B5EF4-FFF2-40B4-BE49-F238E27FC236}">
                <a16:creationId xmlns:a16="http://schemas.microsoft.com/office/drawing/2014/main" id="{BED2862B-E350-A0A3-AADB-35014EEF6768}"/>
              </a:ext>
            </a:extLst>
          </p:cNvPr>
          <p:cNvSpPr>
            <a:spLocks noGrp="1"/>
          </p:cNvSpPr>
          <p:nvPr>
            <p:ph type="body" sz="quarter" idx="10" hasCustomPrompt="1"/>
          </p:nvPr>
        </p:nvSpPr>
        <p:spPr>
          <a:xfrm>
            <a:off x="637118" y="3857629"/>
            <a:ext cx="10917767" cy="592376"/>
          </a:xfrm>
          <a:prstGeom prst="rect">
            <a:avLst/>
          </a:prstGeom>
        </p:spPr>
        <p:txBody>
          <a:bodyPr>
            <a:normAutofit/>
          </a:bodyPr>
          <a:lstStyle>
            <a:lvl1pPr marL="0" indent="0" algn="ctr">
              <a:buFontTx/>
              <a:buNone/>
              <a:defRPr sz="4000" b="1" baseline="0">
                <a:ln>
                  <a:noFill/>
                </a:ln>
                <a:solidFill>
                  <a:schemeClr val="bg1"/>
                </a:solidFill>
                <a:latin typeface="+mj-lt"/>
              </a:defRPr>
            </a:lvl1pPr>
          </a:lstStyle>
          <a:p>
            <a:pPr lvl="0"/>
            <a:r>
              <a:rPr lang="en-US"/>
              <a:t>Click to edit title</a:t>
            </a:r>
          </a:p>
        </p:txBody>
      </p:sp>
      <p:sp>
        <p:nvSpPr>
          <p:cNvPr id="23" name="Text Placeholder 19">
            <a:extLst>
              <a:ext uri="{FF2B5EF4-FFF2-40B4-BE49-F238E27FC236}">
                <a16:creationId xmlns:a16="http://schemas.microsoft.com/office/drawing/2014/main" id="{104D02DB-B8FA-BE40-8CA4-4C218BF8A058}"/>
              </a:ext>
            </a:extLst>
          </p:cNvPr>
          <p:cNvSpPr>
            <a:spLocks noGrp="1"/>
          </p:cNvSpPr>
          <p:nvPr>
            <p:ph type="body" sz="quarter" idx="11" hasCustomPrompt="1"/>
          </p:nvPr>
        </p:nvSpPr>
        <p:spPr>
          <a:xfrm>
            <a:off x="637118" y="4588230"/>
            <a:ext cx="10917767" cy="500939"/>
          </a:xfrm>
          <a:prstGeom prst="rect">
            <a:avLst/>
          </a:prstGeom>
        </p:spPr>
        <p:txBody>
          <a:bodyPr>
            <a:normAutofit/>
          </a:bodyPr>
          <a:lstStyle>
            <a:lvl1pPr marL="0" indent="0" algn="ctr">
              <a:buFontTx/>
              <a:buNone/>
              <a:defRPr sz="2800" b="0" baseline="0">
                <a:ln>
                  <a:noFill/>
                </a:ln>
                <a:solidFill>
                  <a:schemeClr val="bg1"/>
                </a:solidFill>
                <a:latin typeface="+mj-lt"/>
              </a:defRPr>
            </a:lvl1pPr>
          </a:lstStyle>
          <a:p>
            <a:pPr lvl="0"/>
            <a:r>
              <a:rPr lang="en-US"/>
              <a:t>Click to edit subtitle (21pt min. font size)</a:t>
            </a:r>
          </a:p>
        </p:txBody>
      </p:sp>
      <p:sp>
        <p:nvSpPr>
          <p:cNvPr id="25" name="Text Placeholder 19">
            <a:extLst>
              <a:ext uri="{FF2B5EF4-FFF2-40B4-BE49-F238E27FC236}">
                <a16:creationId xmlns:a16="http://schemas.microsoft.com/office/drawing/2014/main" id="{70E586F2-5C5E-C21A-926F-D231193ECC8B}"/>
              </a:ext>
            </a:extLst>
          </p:cNvPr>
          <p:cNvSpPr>
            <a:spLocks noGrp="1"/>
          </p:cNvSpPr>
          <p:nvPr>
            <p:ph type="body" sz="quarter" idx="12" hasCustomPrompt="1"/>
          </p:nvPr>
        </p:nvSpPr>
        <p:spPr>
          <a:xfrm>
            <a:off x="637118" y="5907822"/>
            <a:ext cx="10917767" cy="376363"/>
          </a:xfrm>
          <a:prstGeom prst="rect">
            <a:avLst/>
          </a:prstGeom>
        </p:spPr>
        <p:txBody>
          <a:bodyPr>
            <a:normAutofit/>
          </a:bodyPr>
          <a:lstStyle>
            <a:lvl1pPr marL="0" indent="0" algn="ctr">
              <a:buFontTx/>
              <a:buNone/>
              <a:defRPr sz="2100" b="0" baseline="0">
                <a:ln>
                  <a:noFill/>
                </a:ln>
                <a:solidFill>
                  <a:schemeClr val="bg1"/>
                </a:solidFill>
                <a:latin typeface="+mj-lt"/>
              </a:defRPr>
            </a:lvl1pPr>
          </a:lstStyle>
          <a:p>
            <a:r>
              <a:rPr lang="en-US">
                <a:solidFill>
                  <a:srgbClr val="F05323"/>
                </a:solidFill>
                <a:latin typeface="Arial" panose="020B0604020202020204" pitchFamily="34" charset="0"/>
                <a:cs typeface="Arial" panose="020B0604020202020204" pitchFamily="34" charset="0"/>
              </a:rPr>
              <a:t>Click to edit subtitle (21pt min. font size)</a:t>
            </a:r>
          </a:p>
        </p:txBody>
      </p:sp>
    </p:spTree>
    <p:extLst>
      <p:ext uri="{BB962C8B-B14F-4D97-AF65-F5344CB8AC3E}">
        <p14:creationId xmlns:p14="http://schemas.microsoft.com/office/powerpoint/2010/main" val="35323756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en-US"/>
              <a:t>9/19/23 Second Harvest Board Meeting</a:t>
            </a:r>
          </a:p>
        </p:txBody>
      </p:sp>
      <p:sp>
        <p:nvSpPr>
          <p:cNvPr id="4" name="Slide Number Placeholder 3"/>
          <p:cNvSpPr>
            <a:spLocks noGrp="1"/>
          </p:cNvSpPr>
          <p:nvPr>
            <p:ph type="sldNum" sz="quarter" idx="12"/>
          </p:nvPr>
        </p:nvSpPr>
        <p:spPr/>
        <p:txBody>
          <a:bodyPr/>
          <a:lstStyle/>
          <a:p>
            <a:fld id="{55DEE6FB-C645-4ACE-AC24-405B63E9AF42}" type="slidenum">
              <a:rPr lang="en-US" smtClean="0"/>
              <a:t>‹#›</a:t>
            </a:fld>
            <a:endParaRPr lang="en-US"/>
          </a:p>
        </p:txBody>
      </p:sp>
    </p:spTree>
    <p:extLst>
      <p:ext uri="{BB962C8B-B14F-4D97-AF65-F5344CB8AC3E}">
        <p14:creationId xmlns:p14="http://schemas.microsoft.com/office/powerpoint/2010/main" val="6331017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JustCopy_Green">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D5E5-77B1-A74A-A3C4-BE7E76B73585}"/>
              </a:ext>
            </a:extLst>
          </p:cNvPr>
          <p:cNvSpPr>
            <a:spLocks noGrp="1"/>
          </p:cNvSpPr>
          <p:nvPr>
            <p:ph type="title" hasCustomPrompt="1"/>
          </p:nvPr>
        </p:nvSpPr>
        <p:spPr>
          <a:xfrm>
            <a:off x="429717" y="275186"/>
            <a:ext cx="11332564" cy="983990"/>
          </a:xfrm>
          <a:prstGeom prst="rect">
            <a:avLst/>
          </a:prstGeom>
        </p:spPr>
        <p:txBody>
          <a:bodyPr/>
          <a:lstStyle>
            <a:lvl1pPr>
              <a:defRPr sz="4800">
                <a:solidFill>
                  <a:schemeClr val="accent1"/>
                </a:solidFill>
              </a:defRPr>
            </a:lvl1pPr>
          </a:lstStyle>
          <a:p>
            <a:r>
              <a:rPr lang="en-US"/>
              <a:t>Click to edit title</a:t>
            </a:r>
          </a:p>
        </p:txBody>
      </p:sp>
      <p:sp>
        <p:nvSpPr>
          <p:cNvPr id="6" name="Text Placeholder 5">
            <a:extLst>
              <a:ext uri="{FF2B5EF4-FFF2-40B4-BE49-F238E27FC236}">
                <a16:creationId xmlns:a16="http://schemas.microsoft.com/office/drawing/2014/main" id="{78388011-1210-AC4E-8FE4-5AC0261C8971}"/>
              </a:ext>
            </a:extLst>
          </p:cNvPr>
          <p:cNvSpPr>
            <a:spLocks noGrp="1"/>
          </p:cNvSpPr>
          <p:nvPr>
            <p:ph type="body" sz="quarter" idx="12" hasCustomPrompt="1"/>
          </p:nvPr>
        </p:nvSpPr>
        <p:spPr>
          <a:xfrm>
            <a:off x="430213" y="1514007"/>
            <a:ext cx="11331575" cy="4452078"/>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100">
                <a:solidFill>
                  <a:schemeClr val="tx1"/>
                </a:solidFill>
              </a:defRPr>
            </a:lvl4pPr>
            <a:lvl5pPr>
              <a:defRPr sz="2100">
                <a:solidFill>
                  <a:schemeClr val="tx1"/>
                </a:solidFill>
              </a:defRPr>
            </a:lvl5pPr>
          </a:lstStyle>
          <a:p>
            <a:pPr lvl="0"/>
            <a:r>
              <a:rPr lang="en-US"/>
              <a:t>Click to edit text (min. font size: 21pt)</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93C15C7D-E786-3C42-9C67-C416DE577A56}"/>
              </a:ext>
            </a:extLst>
          </p:cNvPr>
          <p:cNvPicPr>
            <a:picLocks noChangeAspect="1"/>
          </p:cNvPicPr>
          <p:nvPr userDrawn="1"/>
        </p:nvPicPr>
        <p:blipFill>
          <a:blip r:embed="rId3"/>
          <a:stretch>
            <a:fillRect/>
          </a:stretch>
        </p:blipFill>
        <p:spPr>
          <a:xfrm>
            <a:off x="11397520" y="6143517"/>
            <a:ext cx="607004" cy="607004"/>
          </a:xfrm>
          <a:prstGeom prst="rect">
            <a:avLst/>
          </a:prstGeom>
        </p:spPr>
      </p:pic>
      <p:sp>
        <p:nvSpPr>
          <p:cNvPr id="8" name="Slide Number Placeholder 5">
            <a:extLst>
              <a:ext uri="{FF2B5EF4-FFF2-40B4-BE49-F238E27FC236}">
                <a16:creationId xmlns:a16="http://schemas.microsoft.com/office/drawing/2014/main" id="{D9B9CDC3-6B4D-894C-B7B6-9BD951CCFAF0}"/>
              </a:ext>
            </a:extLst>
          </p:cNvPr>
          <p:cNvSpPr txBox="1">
            <a:spLocks/>
          </p:cNvSpPr>
          <p:nvPr userDrawn="1"/>
        </p:nvSpPr>
        <p:spPr>
          <a:xfrm>
            <a:off x="10922484" y="6326369"/>
            <a:ext cx="4526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
        <p:nvSpPr>
          <p:cNvPr id="10" name="Text Placeholder 10">
            <a:extLst>
              <a:ext uri="{FF2B5EF4-FFF2-40B4-BE49-F238E27FC236}">
                <a16:creationId xmlns:a16="http://schemas.microsoft.com/office/drawing/2014/main" id="{495AB125-536E-494C-8EF8-D093C252C4BF}"/>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Board of Directors Meeting - [DATE]</a:t>
            </a:r>
          </a:p>
        </p:txBody>
      </p:sp>
      <p:cxnSp>
        <p:nvCxnSpPr>
          <p:cNvPr id="4" name="Straight Connector 3">
            <a:extLst>
              <a:ext uri="{FF2B5EF4-FFF2-40B4-BE49-F238E27FC236}">
                <a16:creationId xmlns:a16="http://schemas.microsoft.com/office/drawing/2014/main" id="{DC9C3DC4-553D-B37B-7757-1A5EF6D06E20}"/>
              </a:ext>
            </a:extLst>
          </p:cNvPr>
          <p:cNvCxnSpPr/>
          <p:nvPr userDrawn="1"/>
        </p:nvCxnSpPr>
        <p:spPr>
          <a:xfrm>
            <a:off x="10991211" y="6370115"/>
            <a:ext cx="0" cy="32137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317891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JustCopy_DarkBlue">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D5E5-77B1-A74A-A3C4-BE7E76B73585}"/>
              </a:ext>
            </a:extLst>
          </p:cNvPr>
          <p:cNvSpPr>
            <a:spLocks noGrp="1"/>
          </p:cNvSpPr>
          <p:nvPr>
            <p:ph type="title" hasCustomPrompt="1"/>
          </p:nvPr>
        </p:nvSpPr>
        <p:spPr>
          <a:xfrm>
            <a:off x="429717" y="275186"/>
            <a:ext cx="11332564" cy="983990"/>
          </a:xfrm>
          <a:prstGeom prst="rect">
            <a:avLst/>
          </a:prstGeom>
        </p:spPr>
        <p:txBody>
          <a:bodyPr/>
          <a:lstStyle>
            <a:lvl1pPr>
              <a:defRPr sz="4800">
                <a:solidFill>
                  <a:schemeClr val="accent4"/>
                </a:solidFill>
              </a:defRPr>
            </a:lvl1pPr>
          </a:lstStyle>
          <a:p>
            <a:r>
              <a:rPr lang="en-US"/>
              <a:t>Click to edit title</a:t>
            </a:r>
          </a:p>
        </p:txBody>
      </p:sp>
      <p:sp>
        <p:nvSpPr>
          <p:cNvPr id="6" name="Text Placeholder 5">
            <a:extLst>
              <a:ext uri="{FF2B5EF4-FFF2-40B4-BE49-F238E27FC236}">
                <a16:creationId xmlns:a16="http://schemas.microsoft.com/office/drawing/2014/main" id="{78388011-1210-AC4E-8FE4-5AC0261C8971}"/>
              </a:ext>
            </a:extLst>
          </p:cNvPr>
          <p:cNvSpPr>
            <a:spLocks noGrp="1"/>
          </p:cNvSpPr>
          <p:nvPr>
            <p:ph type="body" sz="quarter" idx="12" hasCustomPrompt="1"/>
          </p:nvPr>
        </p:nvSpPr>
        <p:spPr>
          <a:xfrm>
            <a:off x="430213" y="1514007"/>
            <a:ext cx="11331575" cy="4452078"/>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100">
                <a:solidFill>
                  <a:schemeClr val="tx1"/>
                </a:solidFill>
              </a:defRPr>
            </a:lvl4pPr>
            <a:lvl5pPr>
              <a:defRPr sz="2100">
                <a:solidFill>
                  <a:schemeClr val="tx1"/>
                </a:solidFill>
              </a:defRPr>
            </a:lvl5pPr>
          </a:lstStyle>
          <a:p>
            <a:pPr lvl="0"/>
            <a:r>
              <a:rPr lang="en-US"/>
              <a:t>Click to edit text (min. font size: 21pt)</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EA0549D3-672F-E54F-9E18-EC7E3E3ADB19}"/>
              </a:ext>
            </a:extLst>
          </p:cNvPr>
          <p:cNvPicPr>
            <a:picLocks noChangeAspect="1"/>
          </p:cNvPicPr>
          <p:nvPr userDrawn="1"/>
        </p:nvPicPr>
        <p:blipFill>
          <a:blip r:embed="rId3"/>
          <a:stretch>
            <a:fillRect/>
          </a:stretch>
        </p:blipFill>
        <p:spPr>
          <a:xfrm>
            <a:off x="11397520" y="6143517"/>
            <a:ext cx="607004" cy="607004"/>
          </a:xfrm>
          <a:prstGeom prst="rect">
            <a:avLst/>
          </a:prstGeom>
        </p:spPr>
      </p:pic>
      <p:sp>
        <p:nvSpPr>
          <p:cNvPr id="8" name="Slide Number Placeholder 5">
            <a:extLst>
              <a:ext uri="{FF2B5EF4-FFF2-40B4-BE49-F238E27FC236}">
                <a16:creationId xmlns:a16="http://schemas.microsoft.com/office/drawing/2014/main" id="{951DCCDA-3608-104E-B61F-95AE27D59CB6}"/>
              </a:ext>
            </a:extLst>
          </p:cNvPr>
          <p:cNvSpPr txBox="1">
            <a:spLocks/>
          </p:cNvSpPr>
          <p:nvPr userDrawn="1"/>
        </p:nvSpPr>
        <p:spPr>
          <a:xfrm>
            <a:off x="10922484" y="6326369"/>
            <a:ext cx="4526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B79D34E-AA3A-DB45-98BC-5E033EE47F71}" type="slidenum">
              <a:rPr kumimoji="0" lang="en-US" sz="1200" b="0" i="0" u="none" strike="noStrike" kern="1200" cap="none" spc="0" normalizeH="0" baseline="0" noProof="0" smtClean="0">
                <a:ln>
                  <a:noFill/>
                </a:ln>
                <a:solidFill>
                  <a:srgbClr val="10302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302B"/>
              </a:solidFill>
              <a:effectLst/>
              <a:uLnTx/>
              <a:uFillTx/>
              <a:latin typeface="Arial" panose="020B0604020202020204"/>
              <a:ea typeface="+mn-ea"/>
              <a:cs typeface="+mn-cs"/>
            </a:endParaRPr>
          </a:p>
        </p:txBody>
      </p:sp>
      <p:sp>
        <p:nvSpPr>
          <p:cNvPr id="3" name="Text Placeholder 10">
            <a:extLst>
              <a:ext uri="{FF2B5EF4-FFF2-40B4-BE49-F238E27FC236}">
                <a16:creationId xmlns:a16="http://schemas.microsoft.com/office/drawing/2014/main" id="{1107C7CA-80CE-32CC-5DC0-DDE28CDBFC2B}"/>
              </a:ext>
            </a:extLst>
          </p:cNvPr>
          <p:cNvSpPr>
            <a:spLocks noGrp="1"/>
          </p:cNvSpPr>
          <p:nvPr>
            <p:ph type="body" sz="quarter" idx="13" hasCustomPrompt="1"/>
          </p:nvPr>
        </p:nvSpPr>
        <p:spPr>
          <a:xfrm>
            <a:off x="6724535" y="6381944"/>
            <a:ext cx="4164012" cy="275334"/>
          </a:xfrm>
          <a:prstGeom prst="rect">
            <a:avLst/>
          </a:prstGeom>
        </p:spPr>
        <p:txBody>
          <a:bodyPr/>
          <a:lstStyle>
            <a:lvl1pPr marL="0" indent="0" algn="r">
              <a:buNone/>
              <a:defRPr sz="1200" b="0">
                <a:solidFill>
                  <a:schemeClr val="tx2"/>
                </a:solidFill>
              </a:defRPr>
            </a:lvl1pPr>
          </a:lstStyle>
          <a:p>
            <a:pPr lvl="0"/>
            <a:r>
              <a:rPr lang="en-US"/>
              <a:t>Board of Directors Meeting - [DATE]</a:t>
            </a:r>
          </a:p>
        </p:txBody>
      </p:sp>
      <p:cxnSp>
        <p:nvCxnSpPr>
          <p:cNvPr id="4" name="Straight Connector 3">
            <a:extLst>
              <a:ext uri="{FF2B5EF4-FFF2-40B4-BE49-F238E27FC236}">
                <a16:creationId xmlns:a16="http://schemas.microsoft.com/office/drawing/2014/main" id="{81290DE6-F7FB-C2E8-0252-C6811ECC4D67}"/>
              </a:ext>
            </a:extLst>
          </p:cNvPr>
          <p:cNvCxnSpPr/>
          <p:nvPr userDrawn="1"/>
        </p:nvCxnSpPr>
        <p:spPr>
          <a:xfrm>
            <a:off x="10991211" y="6370115"/>
            <a:ext cx="0" cy="32137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652516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C4FB253-A003-5543-8867-AC40DFF989E0}"/>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2EADBA99-545D-F44A-8DD4-3897FE0D7696}"/>
              </a:ext>
            </a:extLst>
          </p:cNvPr>
          <p:cNvSpPr>
            <a:spLocks noGrp="1"/>
          </p:cNvSpPr>
          <p:nvPr>
            <p:ph type="sldNum" sz="quarter" idx="11"/>
          </p:nvPr>
        </p:nvSpPr>
        <p:spPr/>
        <p:txBody>
          <a:bodyPr/>
          <a:lstStyle/>
          <a:p>
            <a:fld id="{616517D7-E9BC-C446-8089-B414241263F9}" type="slidenum">
              <a:rPr lang="en-US" smtClean="0"/>
              <a:t>‹#›</a:t>
            </a:fld>
            <a:endParaRPr lang="en-US"/>
          </a:p>
        </p:txBody>
      </p:sp>
      <p:sp>
        <p:nvSpPr>
          <p:cNvPr id="6" name="Content Placeholder 5">
            <a:extLst>
              <a:ext uri="{FF2B5EF4-FFF2-40B4-BE49-F238E27FC236}">
                <a16:creationId xmlns:a16="http://schemas.microsoft.com/office/drawing/2014/main" id="{2F17B048-2D4C-C142-A012-732227E10B53}"/>
              </a:ext>
            </a:extLst>
          </p:cNvPr>
          <p:cNvSpPr>
            <a:spLocks noGrp="1"/>
          </p:cNvSpPr>
          <p:nvPr>
            <p:ph sz="quarter" idx="12" hasCustomPrompt="1"/>
          </p:nvPr>
        </p:nvSpPr>
        <p:spPr>
          <a:xfrm>
            <a:off x="609600" y="365352"/>
            <a:ext cx="5395870" cy="5898924"/>
          </a:xfrm>
          <a:prstGeom prst="rect">
            <a:avLst/>
          </a:prstGeom>
        </p:spPr>
        <p:txBody>
          <a:bodyPr/>
          <a:lstStyle>
            <a:lvl1pPr marL="0" indent="0">
              <a:buNone/>
              <a:defRPr/>
            </a:lvl1pPr>
          </a:lstStyle>
          <a:p>
            <a:pPr lvl="0"/>
            <a:r>
              <a:rPr lang="en-US"/>
              <a:t>Click to add photo or text</a:t>
            </a:r>
          </a:p>
        </p:txBody>
      </p:sp>
      <p:sp>
        <p:nvSpPr>
          <p:cNvPr id="5" name="Content Placeholder 5">
            <a:extLst>
              <a:ext uri="{FF2B5EF4-FFF2-40B4-BE49-F238E27FC236}">
                <a16:creationId xmlns:a16="http://schemas.microsoft.com/office/drawing/2014/main" id="{71632AFE-92D6-174C-9792-B1902C1F2B9B}"/>
              </a:ext>
            </a:extLst>
          </p:cNvPr>
          <p:cNvSpPr>
            <a:spLocks noGrp="1"/>
          </p:cNvSpPr>
          <p:nvPr>
            <p:ph sz="quarter" idx="13" hasCustomPrompt="1"/>
          </p:nvPr>
        </p:nvSpPr>
        <p:spPr>
          <a:xfrm>
            <a:off x="6201619" y="365125"/>
            <a:ext cx="5380781" cy="5893084"/>
          </a:xfrm>
          <a:prstGeom prst="rect">
            <a:avLst/>
          </a:prstGeom>
        </p:spPr>
        <p:txBody>
          <a:bodyPr/>
          <a:lstStyle>
            <a:lvl1pPr marL="0" indent="0">
              <a:buNone/>
              <a:defRPr/>
            </a:lvl1pPr>
          </a:lstStyle>
          <a:p>
            <a:pPr lvl="0"/>
            <a:r>
              <a:rPr lang="en-US"/>
              <a:t>Click to add photo or text</a:t>
            </a:r>
          </a:p>
        </p:txBody>
      </p:sp>
    </p:spTree>
    <p:extLst>
      <p:ext uri="{BB962C8B-B14F-4D97-AF65-F5344CB8AC3E}">
        <p14:creationId xmlns:p14="http://schemas.microsoft.com/office/powerpoint/2010/main" val="34338535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C4FB253-A003-5543-8867-AC40DFF989E0}"/>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2EADBA99-545D-F44A-8DD4-3897FE0D7696}"/>
              </a:ext>
            </a:extLst>
          </p:cNvPr>
          <p:cNvSpPr>
            <a:spLocks noGrp="1"/>
          </p:cNvSpPr>
          <p:nvPr>
            <p:ph type="sldNum" sz="quarter" idx="11"/>
          </p:nvPr>
        </p:nvSpPr>
        <p:spPr/>
        <p:txBody>
          <a:bodyPr/>
          <a:lstStyle/>
          <a:p>
            <a:fld id="{616517D7-E9BC-C446-8089-B414241263F9}" type="slidenum">
              <a:rPr lang="en-US" smtClean="0"/>
              <a:t>‹#›</a:t>
            </a:fld>
            <a:endParaRPr lang="en-US"/>
          </a:p>
        </p:txBody>
      </p:sp>
      <p:sp>
        <p:nvSpPr>
          <p:cNvPr id="6" name="Content Placeholder 5">
            <a:extLst>
              <a:ext uri="{FF2B5EF4-FFF2-40B4-BE49-F238E27FC236}">
                <a16:creationId xmlns:a16="http://schemas.microsoft.com/office/drawing/2014/main" id="{2F17B048-2D4C-C142-A012-732227E10B53}"/>
              </a:ext>
            </a:extLst>
          </p:cNvPr>
          <p:cNvSpPr>
            <a:spLocks noGrp="1"/>
          </p:cNvSpPr>
          <p:nvPr>
            <p:ph sz="quarter" idx="12" hasCustomPrompt="1"/>
          </p:nvPr>
        </p:nvSpPr>
        <p:spPr>
          <a:xfrm>
            <a:off x="0" y="0"/>
            <a:ext cx="12192000" cy="6858000"/>
          </a:xfrm>
          <a:prstGeom prst="rect">
            <a:avLst/>
          </a:prstGeom>
        </p:spPr>
        <p:txBody>
          <a:bodyPr/>
          <a:lstStyle>
            <a:lvl1pPr marL="0" indent="0">
              <a:buNone/>
              <a:defRPr/>
            </a:lvl1pPr>
          </a:lstStyle>
          <a:p>
            <a:pPr lvl="0"/>
            <a:r>
              <a:rPr lang="en-US"/>
              <a:t>Click to add photo</a:t>
            </a:r>
          </a:p>
        </p:txBody>
      </p:sp>
    </p:spTree>
    <p:extLst>
      <p:ext uri="{BB962C8B-B14F-4D97-AF65-F5344CB8AC3E}">
        <p14:creationId xmlns:p14="http://schemas.microsoft.com/office/powerpoint/2010/main" val="5933154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Card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85AB88-1024-C24D-AD8C-68E22CFAE12D}"/>
              </a:ext>
            </a:extLst>
          </p:cNvPr>
          <p:cNvSpPr txBox="1"/>
          <p:nvPr userDrawn="1"/>
        </p:nvSpPr>
        <p:spPr>
          <a:xfrm>
            <a:off x="367645" y="-216816"/>
            <a:ext cx="184731" cy="369332"/>
          </a:xfrm>
          <a:prstGeom prst="rect">
            <a:avLst/>
          </a:prstGeom>
          <a:noFill/>
        </p:spPr>
        <p:txBody>
          <a:bodyPr wrap="none" rtlCol="0">
            <a:spAutoFit/>
          </a:bodyPr>
          <a:lstStyle/>
          <a:p>
            <a:endParaRPr lang="en-US"/>
          </a:p>
        </p:txBody>
      </p:sp>
      <p:sp>
        <p:nvSpPr>
          <p:cNvPr id="6" name="Title Placeholder 6">
            <a:extLst>
              <a:ext uri="{FF2B5EF4-FFF2-40B4-BE49-F238E27FC236}">
                <a16:creationId xmlns:a16="http://schemas.microsoft.com/office/drawing/2014/main" id="{27D07A1A-2346-1144-ADCC-DAB0925D6BDE}"/>
              </a:ext>
            </a:extLst>
          </p:cNvPr>
          <p:cNvSpPr>
            <a:spLocks noGrp="1"/>
          </p:cNvSpPr>
          <p:nvPr>
            <p:ph type="title"/>
          </p:nvPr>
        </p:nvSpPr>
        <p:spPr>
          <a:xfrm>
            <a:off x="838200" y="3722649"/>
            <a:ext cx="10515600" cy="865421"/>
          </a:xfrm>
          <a:prstGeom prst="rect">
            <a:avLst/>
          </a:prstGeom>
        </p:spPr>
        <p:txBody>
          <a:bodyPr vert="horz" lIns="91440" tIns="45720" rIns="91440" bIns="45720" rtlCol="0" anchor="ctr">
            <a:normAutofit/>
          </a:bodyPr>
          <a:lstStyle/>
          <a:p>
            <a:r>
              <a:rPr lang="en-US"/>
              <a:t>Click to edit title</a:t>
            </a:r>
          </a:p>
        </p:txBody>
      </p:sp>
      <p:sp>
        <p:nvSpPr>
          <p:cNvPr id="5" name="Text Placeholder 4">
            <a:extLst>
              <a:ext uri="{FF2B5EF4-FFF2-40B4-BE49-F238E27FC236}">
                <a16:creationId xmlns:a16="http://schemas.microsoft.com/office/drawing/2014/main" id="{E4F1D247-DBA8-464B-9FEB-48DE85551528}"/>
              </a:ext>
            </a:extLst>
          </p:cNvPr>
          <p:cNvSpPr>
            <a:spLocks noGrp="1"/>
          </p:cNvSpPr>
          <p:nvPr>
            <p:ph type="body" sz="quarter" idx="10" hasCustomPrompt="1"/>
          </p:nvPr>
        </p:nvSpPr>
        <p:spPr>
          <a:xfrm>
            <a:off x="838200" y="4588070"/>
            <a:ext cx="10515600" cy="690562"/>
          </a:xfrm>
          <a:prstGeom prst="rect">
            <a:avLst/>
          </a:prstGeom>
        </p:spPr>
        <p:txBody>
          <a:bodyPr/>
          <a:lstStyle>
            <a:lvl1pPr marL="0" indent="0" algn="ctr">
              <a:buFontTx/>
              <a:buNone/>
              <a:defRPr>
                <a:solidFill>
                  <a:schemeClr val="bg1"/>
                </a:solidFill>
              </a:defRPr>
            </a:lvl1pPr>
          </a:lstStyle>
          <a:p>
            <a:pPr lvl="0"/>
            <a:r>
              <a:rPr lang="en-US"/>
              <a:t>Click to edit subtitle (21pt min. font size)</a:t>
            </a:r>
          </a:p>
        </p:txBody>
      </p:sp>
      <p:sp>
        <p:nvSpPr>
          <p:cNvPr id="12" name="Text Placeholder 4">
            <a:extLst>
              <a:ext uri="{FF2B5EF4-FFF2-40B4-BE49-F238E27FC236}">
                <a16:creationId xmlns:a16="http://schemas.microsoft.com/office/drawing/2014/main" id="{DC65965E-DDD6-2C47-855E-E80071375645}"/>
              </a:ext>
            </a:extLst>
          </p:cNvPr>
          <p:cNvSpPr>
            <a:spLocks noGrp="1"/>
          </p:cNvSpPr>
          <p:nvPr>
            <p:ph type="body" sz="quarter" idx="11" hasCustomPrompt="1"/>
          </p:nvPr>
        </p:nvSpPr>
        <p:spPr>
          <a:xfrm>
            <a:off x="838200" y="5701553"/>
            <a:ext cx="10515600" cy="592376"/>
          </a:xfrm>
          <a:prstGeom prst="rect">
            <a:avLst/>
          </a:prstGeom>
        </p:spPr>
        <p:txBody>
          <a:bodyPr/>
          <a:lstStyle>
            <a:lvl1pPr marL="0" indent="0" algn="ctr">
              <a:buFontTx/>
              <a:buNone/>
              <a:defRPr sz="2100" baseline="0">
                <a:solidFill>
                  <a:schemeClr val="bg1"/>
                </a:solidFill>
              </a:defRPr>
            </a:lvl1pPr>
          </a:lstStyle>
          <a:p>
            <a:pPr lvl="0"/>
            <a:r>
              <a:rPr lang="en-US"/>
              <a:t>Click to edit subtitle (21pt min. font size)</a:t>
            </a:r>
          </a:p>
        </p:txBody>
      </p:sp>
    </p:spTree>
    <p:extLst>
      <p:ext uri="{BB962C8B-B14F-4D97-AF65-F5344CB8AC3E}">
        <p14:creationId xmlns:p14="http://schemas.microsoft.com/office/powerpoint/2010/main" val="2434559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theme" Target="../theme/theme10.xml"/><Relationship Id="rId1" Type="http://schemas.openxmlformats.org/officeDocument/2006/relationships/slideLayout" Target="../slideLayouts/slideLayout3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12.xml"/><Relationship Id="rId1" Type="http://schemas.openxmlformats.org/officeDocument/2006/relationships/slideLayout" Target="../slideLayouts/slideLayout41.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theme" Target="../theme/theme1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10" Type="http://schemas.openxmlformats.org/officeDocument/2006/relationships/image" Target="../media/image46.jpeg"/><Relationship Id="rId4" Type="http://schemas.openxmlformats.org/officeDocument/2006/relationships/slideLayout" Target="../slideLayouts/slideLayout51.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10" Type="http://schemas.openxmlformats.org/officeDocument/2006/relationships/image" Target="../media/image46.jpeg"/><Relationship Id="rId4" Type="http://schemas.openxmlformats.org/officeDocument/2006/relationships/slideLayout" Target="../slideLayouts/slideLayout59.xml"/><Relationship Id="rId9"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image" Target="../media/image15.jpe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theme" Target="../theme/theme16.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5" Type="http://schemas.openxmlformats.org/officeDocument/2006/relationships/image" Target="../media/image15.jpe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image" Target="../media/image15.jpe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theme" Target="../theme/theme18.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theme" Target="../theme/theme19.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image" Target="../media/image46.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26.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5" Type="http://schemas.openxmlformats.org/officeDocument/2006/relationships/image" Target="../media/image15.jpeg"/><Relationship Id="rId4" Type="http://schemas.openxmlformats.org/officeDocument/2006/relationships/theme" Target="../theme/theme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17.jpe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6.xml"/><Relationship Id="rId1"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8.xml"/><Relationship Id="rId1" Type="http://schemas.openxmlformats.org/officeDocument/2006/relationships/slideLayout" Target="../slideLayouts/slideLayout2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961821"/>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35" r:id="rId4"/>
    <p:sldLayoutId id="2147483836" r:id="rId5"/>
    <p:sldLayoutId id="2147483837" r:id="rId6"/>
    <p:sldLayoutId id="2147483838" r:id="rId7"/>
    <p:sldLayoutId id="2147483839" r:id="rId8"/>
  </p:sldLayoutIdLst>
  <p:txStyles>
    <p:titleStyle>
      <a:lvl1pPr algn="ctr" defTabSz="914377"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F1293A-DD86-E04E-A56C-341325B3837A}"/>
              </a:ext>
            </a:extLst>
          </p:cNvPr>
          <p:cNvPicPr>
            <a:picLocks noChangeAspect="1"/>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5886962" y="0"/>
            <a:ext cx="6305039" cy="6858000"/>
          </a:xfrm>
          <a:prstGeom prst="rect">
            <a:avLst/>
          </a:prstGeom>
        </p:spPr>
      </p:pic>
    </p:spTree>
    <p:extLst>
      <p:ext uri="{BB962C8B-B14F-4D97-AF65-F5344CB8AC3E}">
        <p14:creationId xmlns:p14="http://schemas.microsoft.com/office/powerpoint/2010/main" val="3249577796"/>
      </p:ext>
    </p:extLst>
  </p:cSld>
  <p:clrMap bg1="lt1" tx1="dk1" bg2="lt2" tx2="dk2" accent1="accent1" accent2="accent2" accent3="accent3" accent4="accent4" accent5="accent5" accent6="accent6" hlink="hlink" folHlink="folHlink"/>
  <p:sldLayoutIdLst>
    <p:sldLayoutId id="2147483819" r:id="rId1"/>
  </p:sldLayoutIdLst>
  <p:txStyles>
    <p:titleStyle>
      <a:lvl1pPr algn="l" defTabSz="914377"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236260"/>
      </p:ext>
    </p:extLst>
  </p:cSld>
  <p:clrMap bg1="lt1" tx1="dk1" bg2="lt2" tx2="dk2" accent1="accent1" accent2="accent2" accent3="accent3" accent4="accent4" accent5="accent5" accent6="accent6" hlink="hlink" folHlink="folHlink"/>
  <p:sldLayoutIdLst>
    <p:sldLayoutId id="2147483820" r:id="rId1"/>
    <p:sldLayoutId id="2147483829" r:id="rId2"/>
    <p:sldLayoutId id="2147483834" r:id="rId3"/>
    <p:sldLayoutId id="2147483830" r:id="rId4"/>
    <p:sldLayoutId id="2147483831" r:id="rId5"/>
    <p:sldLayoutId id="2147483832" r:id="rId6"/>
    <p:sldLayoutId id="2147483833" r:id="rId7"/>
    <p:sldLayoutId id="2147483846" r:id="rId8"/>
  </p:sldLayoutIdLst>
  <p:txStyles>
    <p:titleStyle>
      <a:lvl1pPr algn="l" defTabSz="914377"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ECE50F-9EF9-5449-B9E5-42F8F0AF509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a:t>
            </a:r>
          </a:p>
        </p:txBody>
      </p:sp>
      <p:sp>
        <p:nvSpPr>
          <p:cNvPr id="5" name="Footer Placeholder 4">
            <a:extLst>
              <a:ext uri="{FF2B5EF4-FFF2-40B4-BE49-F238E27FC236}">
                <a16:creationId xmlns:a16="http://schemas.microsoft.com/office/drawing/2014/main" id="{B12196D4-56A7-1547-9F2F-F03B2454FA5B}"/>
              </a:ext>
            </a:extLst>
          </p:cNvPr>
          <p:cNvSpPr>
            <a:spLocks noGrp="1"/>
          </p:cNvSpPr>
          <p:nvPr>
            <p:ph type="ftr" sz="quarter" idx="3"/>
          </p:nvPr>
        </p:nvSpPr>
        <p:spPr>
          <a:xfrm>
            <a:off x="6664903" y="6356350"/>
            <a:ext cx="4114800" cy="365125"/>
          </a:xfrm>
          <a:prstGeom prst="rect">
            <a:avLst/>
          </a:prstGeom>
        </p:spPr>
        <p:txBody>
          <a:bodyPr vert="horz" lIns="91440" tIns="45720" rIns="91440" bIns="45720" rtlCol="0" anchor="ctr"/>
          <a:lstStyle>
            <a:lvl1pPr algn="r">
              <a:defRPr sz="1200">
                <a:solidFill>
                  <a:schemeClr val="tx2"/>
                </a:solidFill>
              </a:defRPr>
            </a:lvl1pPr>
          </a:lstStyle>
          <a:p>
            <a:r>
              <a:rPr lang="en-US"/>
              <a:t>SH Board Meeting - February 14, 2023</a:t>
            </a:r>
          </a:p>
        </p:txBody>
      </p:sp>
      <p:sp>
        <p:nvSpPr>
          <p:cNvPr id="6" name="Slide Number Placeholder 5">
            <a:extLst>
              <a:ext uri="{FF2B5EF4-FFF2-40B4-BE49-F238E27FC236}">
                <a16:creationId xmlns:a16="http://schemas.microsoft.com/office/drawing/2014/main" id="{5F481AF5-F38C-124F-A211-AF64B323B3CA}"/>
              </a:ext>
            </a:extLst>
          </p:cNvPr>
          <p:cNvSpPr>
            <a:spLocks noGrp="1"/>
          </p:cNvSpPr>
          <p:nvPr>
            <p:ph type="sldNum" sz="quarter" idx="4"/>
          </p:nvPr>
        </p:nvSpPr>
        <p:spPr>
          <a:xfrm>
            <a:off x="10802564" y="6356349"/>
            <a:ext cx="452654" cy="365125"/>
          </a:xfrm>
          <a:prstGeom prst="rect">
            <a:avLst/>
          </a:prstGeom>
        </p:spPr>
        <p:txBody>
          <a:bodyPr vert="horz" lIns="91440" tIns="45720" rIns="91440" bIns="45720" rtlCol="0" anchor="ctr"/>
          <a:lstStyle>
            <a:lvl1pPr algn="ctr">
              <a:defRPr sz="1200">
                <a:solidFill>
                  <a:schemeClr val="tx2"/>
                </a:solidFill>
              </a:defRPr>
            </a:lvl1pPr>
          </a:lstStyle>
          <a:p>
            <a:fld id="{6B79D34E-AA3A-DB45-98BC-5E033EE47F71}" type="slidenum">
              <a:rPr lang="en-US" smtClean="0"/>
              <a:pPr/>
              <a:t>‹#›</a:t>
            </a:fld>
            <a:endParaRPr lang="en-US"/>
          </a:p>
        </p:txBody>
      </p:sp>
      <p:pic>
        <p:nvPicPr>
          <p:cNvPr id="7" name="Picture 6">
            <a:extLst>
              <a:ext uri="{FF2B5EF4-FFF2-40B4-BE49-F238E27FC236}">
                <a16:creationId xmlns:a16="http://schemas.microsoft.com/office/drawing/2014/main" id="{9A36FE67-453F-9445-BF75-420B8970B8E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277600" y="6173497"/>
            <a:ext cx="607004" cy="607004"/>
          </a:xfrm>
          <a:prstGeom prst="rect">
            <a:avLst/>
          </a:prstGeom>
        </p:spPr>
      </p:pic>
      <p:cxnSp>
        <p:nvCxnSpPr>
          <p:cNvPr id="11" name="Straight Connector 10">
            <a:extLst>
              <a:ext uri="{FF2B5EF4-FFF2-40B4-BE49-F238E27FC236}">
                <a16:creationId xmlns:a16="http://schemas.microsoft.com/office/drawing/2014/main" id="{43794891-9BEF-7B47-BE2C-07F00832A7A9}"/>
              </a:ext>
            </a:extLst>
          </p:cNvPr>
          <p:cNvCxnSpPr>
            <a:cxnSpLocks/>
          </p:cNvCxnSpPr>
          <p:nvPr userDrawn="1"/>
        </p:nvCxnSpPr>
        <p:spPr>
          <a:xfrm>
            <a:off x="10802563" y="6356349"/>
            <a:ext cx="0" cy="36512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AD873E0-1BF7-DF4F-B912-E10D8C4E1E7E}"/>
              </a:ext>
            </a:extLst>
          </p:cNvPr>
          <p:cNvCxnSpPr>
            <a:cxnSpLocks/>
          </p:cNvCxnSpPr>
          <p:nvPr userDrawn="1"/>
        </p:nvCxnSpPr>
        <p:spPr>
          <a:xfrm flipH="1">
            <a:off x="-42250" y="1690688"/>
            <a:ext cx="12276499" cy="0"/>
          </a:xfrm>
          <a:prstGeom prst="line">
            <a:avLst/>
          </a:prstGeom>
          <a:ln w="12700">
            <a:solidFill>
              <a:srgbClr val="FE5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93338"/>
      </p:ext>
    </p:extLst>
  </p:cSld>
  <p:clrMap bg1="lt1" tx1="dk1" bg2="lt2" tx2="dk2" accent1="accent1" accent2="accent2" accent3="accent3" accent4="accent4" accent5="accent5" accent6="accent6" hlink="hlink" folHlink="folHlink"/>
  <p:sldLayoutIdLst>
    <p:sldLayoutId id="2147484954" r:id="rId1"/>
  </p:sldLayoutIdLst>
  <p:hf hdr="0" dt="0"/>
  <p:txStyles>
    <p:titleStyle>
      <a:lvl1pPr algn="l" defTabSz="914400" rtl="0" eaLnBrk="1" latinLnBrk="0" hangingPunct="1">
        <a:lnSpc>
          <a:spcPct val="90000"/>
        </a:lnSpc>
        <a:spcBef>
          <a:spcPct val="0"/>
        </a:spcBef>
        <a:buNone/>
        <a:defRPr sz="7200" b="1" i="0" kern="1200" baseline="0">
          <a:solidFill>
            <a:srgbClr val="FE5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1" i="0"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313436"/>
      </p:ext>
    </p:extLst>
  </p:cSld>
  <p:clrMap bg1="lt1" tx1="dk1" bg2="lt2" tx2="dk2" accent1="accent1" accent2="accent2" accent3="accent3" accent4="accent4" accent5="accent5" accent6="accent6" hlink="hlink" folHlink="folHlink"/>
  <p:sldLayoutIdLst>
    <p:sldLayoutId id="2147484957" r:id="rId1"/>
    <p:sldLayoutId id="2147484958" r:id="rId2"/>
    <p:sldLayoutId id="2147484959" r:id="rId3"/>
    <p:sldLayoutId id="2147484960" r:id="rId4"/>
    <p:sldLayoutId id="2147484961" r:id="rId5"/>
    <p:sldLayoutId id="2147484962" r:id="rId6"/>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678871"/>
      </p:ext>
    </p:extLst>
  </p:cSld>
  <p:clrMap bg1="lt1" tx1="dk1" bg2="lt2" tx2="dk2" accent1="accent1" accent2="accent2" accent3="accent3" accent4="accent4" accent5="accent5" accent6="accent6" hlink="hlink" folHlink="folHlink"/>
  <p:sldLayoutIdLst>
    <p:sldLayoutId id="2147484964" r:id="rId1"/>
    <p:sldLayoutId id="2147484965" r:id="rId2"/>
    <p:sldLayoutId id="2147484966" r:id="rId3"/>
    <p:sldLayoutId id="2147484967" r:id="rId4"/>
    <p:sldLayoutId id="2147484968" r:id="rId5"/>
    <p:sldLayoutId id="2147484969" r:id="rId6"/>
    <p:sldLayoutId id="2147484970" r:id="rId7"/>
    <p:sldLayoutId id="2147484971" r:id="rId8"/>
  </p:sldLayoutIdLst>
  <p:txStyles>
    <p:titleStyle>
      <a:lvl1pPr algn="ctr"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197891"/>
      </p:ext>
    </p:extLst>
  </p:cSld>
  <p:clrMap bg1="lt1" tx1="dk1" bg2="lt2" tx2="dk2" accent1="accent1" accent2="accent2" accent3="accent3" accent4="accent4" accent5="accent5" accent6="accent6" hlink="hlink" folHlink="folHlink"/>
  <p:sldLayoutIdLst>
    <p:sldLayoutId id="2147484973" r:id="rId1"/>
    <p:sldLayoutId id="2147484974" r:id="rId2"/>
    <p:sldLayoutId id="2147484975" r:id="rId3"/>
    <p:sldLayoutId id="2147484976" r:id="rId4"/>
    <p:sldLayoutId id="2147484977" r:id="rId5"/>
    <p:sldLayoutId id="2147484978" r:id="rId6"/>
    <p:sldLayoutId id="2147485043" r:id="rId7"/>
    <p:sldLayoutId id="2147485044" r:id="rId8"/>
  </p:sldLayoutIdLst>
  <p:txStyles>
    <p:titleStyle>
      <a:lvl1pPr algn="ctr"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alphaModFix amt="65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183237"/>
      </p:ext>
    </p:extLst>
  </p:cSld>
  <p:clrMap bg1="lt1" tx1="dk1" bg2="lt2" tx2="dk2" accent1="accent1" accent2="accent2" accent3="accent3" accent4="accent4" accent5="accent5" accent6="accent6" hlink="hlink" folHlink="folHlink"/>
  <p:sldLayoutIdLst>
    <p:sldLayoutId id="2147484980" r:id="rId1"/>
    <p:sldLayoutId id="2147485045" r:id="rId2"/>
    <p:sldLayoutId id="2147484982" r:id="rId3"/>
    <p:sldLayoutId id="2147484983" r:id="rId4"/>
    <p:sldLayoutId id="2147484984" r:id="rId5"/>
    <p:sldLayoutId id="2147484985" r:id="rId6"/>
    <p:sldLayoutId id="2147483861" r:id="rId7"/>
    <p:sldLayoutId id="2147483854" r:id="rId8"/>
    <p:sldLayoutId id="2147483855" r:id="rId9"/>
    <p:sldLayoutId id="2147483856" r:id="rId10"/>
    <p:sldLayoutId id="2147484990" r:id="rId11"/>
    <p:sldLayoutId id="2147484991" r:id="rId12"/>
    <p:sldLayoutId id="2147484992" r:id="rId13"/>
    <p:sldLayoutId id="2147484279" r:id="rId14"/>
    <p:sldLayoutId id="2147484280" r:id="rId15"/>
    <p:sldLayoutId id="2147484995" r:id="rId16"/>
  </p:sldLayoutIdLst>
  <p:hf hdr="0" dt="0"/>
  <p:txStyles>
    <p:titleStyle>
      <a:lvl1pPr algn="l" defTabSz="914400" rtl="0" eaLnBrk="1" latinLnBrk="0" hangingPunct="1">
        <a:lnSpc>
          <a:spcPct val="90000"/>
        </a:lnSpc>
        <a:spcBef>
          <a:spcPct val="0"/>
        </a:spcBef>
        <a:buNone/>
        <a:defRPr sz="4800" b="1" i="0" kern="1200" baseline="0">
          <a:solidFill>
            <a:srgbClr val="FE5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1" i="0"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alphaModFix amt="65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648966"/>
      </p:ext>
    </p:extLst>
  </p:cSld>
  <p:clrMap bg1="lt1" tx1="dk1" bg2="lt2" tx2="dk2" accent1="accent1" accent2="accent2" accent3="accent3" accent4="accent4" accent5="accent5" accent6="accent6" hlink="hlink" folHlink="folHlink"/>
  <p:sldLayoutIdLst>
    <p:sldLayoutId id="2147484997" r:id="rId1"/>
    <p:sldLayoutId id="2147484998" r:id="rId2"/>
    <p:sldLayoutId id="2147484999" r:id="rId3"/>
  </p:sldLayoutIdLst>
  <p:hf hdr="0" dt="0"/>
  <p:txStyles>
    <p:titleStyle>
      <a:lvl1pPr algn="l" defTabSz="914400" rtl="0" eaLnBrk="1" latinLnBrk="0" hangingPunct="1">
        <a:lnSpc>
          <a:spcPct val="90000"/>
        </a:lnSpc>
        <a:spcBef>
          <a:spcPct val="0"/>
        </a:spcBef>
        <a:buNone/>
        <a:defRPr sz="4800" b="1" i="0" kern="1200" baseline="0">
          <a:solidFill>
            <a:srgbClr val="FE5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1" i="0"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alphaModFix amt="65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538968"/>
      </p:ext>
    </p:extLst>
  </p:cSld>
  <p:clrMap bg1="lt1" tx1="dk1" bg2="lt2" tx2="dk2" accent1="accent1" accent2="accent2" accent3="accent3" accent4="accent4" accent5="accent5" accent6="accent6" hlink="hlink" folHlink="folHlink"/>
  <p:sldLayoutIdLst>
    <p:sldLayoutId id="2147485001" r:id="rId1"/>
    <p:sldLayoutId id="2147485002" r:id="rId2"/>
    <p:sldLayoutId id="2147485003" r:id="rId3"/>
    <p:sldLayoutId id="2147485004" r:id="rId4"/>
    <p:sldLayoutId id="2147485005" r:id="rId5"/>
    <p:sldLayoutId id="2147485006" r:id="rId6"/>
    <p:sldLayoutId id="2147485007" r:id="rId7"/>
    <p:sldLayoutId id="2147485008" r:id="rId8"/>
    <p:sldLayoutId id="2147485009" r:id="rId9"/>
    <p:sldLayoutId id="2147485010" r:id="rId10"/>
    <p:sldLayoutId id="2147485011" r:id="rId11"/>
    <p:sldLayoutId id="2147485012" r:id="rId12"/>
    <p:sldLayoutId id="2147485013" r:id="rId13"/>
    <p:sldLayoutId id="2147485014" r:id="rId14"/>
    <p:sldLayoutId id="2147485015" r:id="rId15"/>
    <p:sldLayoutId id="2147485016" r:id="rId16"/>
  </p:sldLayoutIdLst>
  <p:hf hdr="0" dt="0"/>
  <p:txStyles>
    <p:titleStyle>
      <a:lvl1pPr algn="l" defTabSz="914400" rtl="0" eaLnBrk="1" latinLnBrk="0" hangingPunct="1">
        <a:lnSpc>
          <a:spcPct val="90000"/>
        </a:lnSpc>
        <a:spcBef>
          <a:spcPct val="0"/>
        </a:spcBef>
        <a:buNone/>
        <a:defRPr sz="4800" b="1" i="0" kern="1200" baseline="0">
          <a:solidFill>
            <a:srgbClr val="FE5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1" i="0"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783428"/>
      </p:ext>
    </p:extLst>
  </p:cSld>
  <p:clrMap bg1="lt1" tx1="dk1" bg2="lt2" tx2="dk2" accent1="accent1" accent2="accent2" accent3="accent3" accent4="accent4" accent5="accent5" accent6="accent6" hlink="hlink" folHlink="folHlink"/>
  <p:sldLayoutIdLst>
    <p:sldLayoutId id="2147485018" r:id="rId1"/>
    <p:sldLayoutId id="2147485019" r:id="rId2"/>
    <p:sldLayoutId id="2147485020" r:id="rId3"/>
    <p:sldLayoutId id="2147485021" r:id="rId4"/>
    <p:sldLayoutId id="2147485022" r:id="rId5"/>
    <p:sldLayoutId id="2147485023" r:id="rId6"/>
    <p:sldLayoutId id="2147485024" r:id="rId7"/>
    <p:sldLayoutId id="2147485025" r:id="rId8"/>
    <p:sldLayoutId id="2147485026" r:id="rId9"/>
    <p:sldLayoutId id="2147485027" r:id="rId10"/>
    <p:sldLayoutId id="2147485028" r:id="rId11"/>
    <p:sldLayoutId id="2147485029" r:id="rId12"/>
    <p:sldLayoutId id="2147485030" r:id="rId13"/>
    <p:sldLayoutId id="2147485031" r:id="rId14"/>
    <p:sldLayoutId id="2147485032" r:id="rId15"/>
    <p:sldLayoutId id="2147485033" r:id="rId16"/>
    <p:sldLayoutId id="2147485034" r:id="rId17"/>
    <p:sldLayoutId id="2147485035" r:id="rId18"/>
    <p:sldLayoutId id="2147485036" r:id="rId19"/>
    <p:sldLayoutId id="2147485037" r:id="rId20"/>
    <p:sldLayoutId id="2147485038" r:id="rId21"/>
    <p:sldLayoutId id="2147485039" r:id="rId22"/>
    <p:sldLayoutId id="2147485040" r:id="rId23"/>
    <p:sldLayoutId id="2147485041" r:id="rId24"/>
    <p:sldLayoutId id="2147485042" r:id="rId25"/>
  </p:sldLayoutIdLst>
  <p:txStyles>
    <p:titleStyle>
      <a:lvl1pPr algn="ctr"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email">
            <a:alphaModFix amt="6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ECE50F-9EF9-5449-B9E5-42F8F0AF5098}"/>
              </a:ext>
            </a:extLst>
          </p:cNvPr>
          <p:cNvSpPr>
            <a:spLocks noGrp="1"/>
          </p:cNvSpPr>
          <p:nvPr>
            <p:ph type="title"/>
          </p:nvPr>
        </p:nvSpPr>
        <p:spPr>
          <a:xfrm>
            <a:off x="429718" y="275186"/>
            <a:ext cx="11332564" cy="983990"/>
          </a:xfrm>
          <a:prstGeom prst="rect">
            <a:avLst/>
          </a:prstGeom>
        </p:spPr>
        <p:txBody>
          <a:bodyPr vert="horz" lIns="91440" tIns="45720" rIns="91440" bIns="45720" rtlCol="0" anchor="ctr">
            <a:noAutofit/>
          </a:bodyPr>
          <a:lstStyle/>
          <a:p>
            <a:r>
              <a:rPr lang="en-US"/>
              <a:t>Click to edit title</a:t>
            </a:r>
          </a:p>
        </p:txBody>
      </p:sp>
    </p:spTree>
    <p:extLst>
      <p:ext uri="{BB962C8B-B14F-4D97-AF65-F5344CB8AC3E}">
        <p14:creationId xmlns:p14="http://schemas.microsoft.com/office/powerpoint/2010/main" val="356093338"/>
      </p:ext>
    </p:extLst>
  </p:cSld>
  <p:clrMap bg1="lt1" tx1="dk1" bg2="lt2" tx2="dk2" accent1="accent1" accent2="accent2" accent3="accent3" accent4="accent4" accent5="accent5" accent6="accent6" hlink="hlink" folHlink="folHlink"/>
  <p:sldLayoutIdLst>
    <p:sldLayoutId id="2147483798" r:id="rId1"/>
    <p:sldLayoutId id="2147483814" r:id="rId2"/>
    <p:sldLayoutId id="2147483821" r:id="rId3"/>
    <p:sldLayoutId id="2147483847" r:id="rId4"/>
    <p:sldLayoutId id="2147483853" r:id="rId5"/>
    <p:sldLayoutId id="2147484955" r:id="rId6"/>
  </p:sldLayoutIdLst>
  <p:hf hdr="0" dt="0"/>
  <p:txStyles>
    <p:titleStyle>
      <a:lvl1pPr algn="l" defTabSz="914377" rtl="0" eaLnBrk="1" latinLnBrk="0" hangingPunct="1">
        <a:lnSpc>
          <a:spcPct val="90000"/>
        </a:lnSpc>
        <a:spcBef>
          <a:spcPct val="0"/>
        </a:spcBef>
        <a:buNone/>
        <a:defRPr sz="4800" b="1" i="0" kern="1200" baseline="0">
          <a:solidFill>
            <a:srgbClr val="FE5000"/>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1600" b="1" i="0" kern="1200" baseline="0">
          <a:solidFill>
            <a:schemeClr val="accent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300" kern="1200" baseline="0">
          <a:solidFill>
            <a:schemeClr val="tx2"/>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300" kern="1200" baseline="0">
          <a:solidFill>
            <a:schemeClr val="tx2"/>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300" kern="1200" baseline="0">
          <a:solidFill>
            <a:schemeClr val="tx2"/>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300" kern="1200"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alphaModFix amt="65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446984"/>
      </p:ext>
    </p:extLst>
  </p:cSld>
  <p:clrMap bg1="lt1" tx1="dk1" bg2="lt2" tx2="dk2" accent1="accent1" accent2="accent2" accent3="accent3" accent4="accent4" accent5="accent5" accent6="accent6" hlink="hlink" folHlink="folHlink"/>
  <p:sldLayoutIdLst>
    <p:sldLayoutId id="2147485047" r:id="rId1"/>
    <p:sldLayoutId id="2147485048" r:id="rId2"/>
    <p:sldLayoutId id="2147485049" r:id="rId3"/>
  </p:sldLayoutIdLst>
  <p:hf hdr="0" dt="0"/>
  <p:txStyles>
    <p:titleStyle>
      <a:lvl1pPr algn="l" defTabSz="914400" rtl="0" eaLnBrk="1" latinLnBrk="0" hangingPunct="1">
        <a:lnSpc>
          <a:spcPct val="90000"/>
        </a:lnSpc>
        <a:spcBef>
          <a:spcPct val="0"/>
        </a:spcBef>
        <a:buNone/>
        <a:defRPr sz="4800" b="1" i="0" kern="1200" baseline="0">
          <a:solidFill>
            <a:srgbClr val="FE5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1" i="0"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960472"/>
      </p:ext>
    </p:extLst>
  </p:cSld>
  <p:clrMap bg1="lt1" tx1="dk1" bg2="lt2" tx2="dk2" accent1="accent1" accent2="accent2" accent3="accent3" accent4="accent4" accent5="accent5" accent6="accent6" hlink="hlink" folHlink="folHlink"/>
  <p:sldLayoutIdLst>
    <p:sldLayoutId id="2147483822" r:id="rId1"/>
    <p:sldLayoutId id="2147483823"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912027"/>
      </p:ext>
    </p:extLst>
  </p:cSld>
  <p:clrMap bg1="lt1" tx1="dk1" bg2="lt2" tx2="dk2" accent1="accent1" accent2="accent2" accent3="accent3" accent4="accent4" accent5="accent5" accent6="accent6" hlink="hlink" folHlink="folHlink"/>
  <p:sldLayoutIdLst>
    <p:sldLayoutId id="2147483808" r:id="rId1"/>
    <p:sldLayoutId id="2147483828" r:id="rId2"/>
    <p:sldLayoutId id="2147483827" r:id="rId3"/>
    <p:sldLayoutId id="2147483824" r:id="rId4"/>
    <p:sldLayoutId id="2147483825" r:id="rId5"/>
    <p:sldLayoutId id="2147483848" r:id="rId6"/>
    <p:sldLayoutId id="2147483849" r:id="rId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787739"/>
      </p:ext>
    </p:extLst>
  </p:cSld>
  <p:clrMap bg1="lt1" tx1="dk1" bg2="lt2" tx2="dk2" accent1="accent1" accent2="accent2" accent3="accent3" accent4="accent4" accent5="accent5" accent6="accent6" hlink="hlink" folHlink="folHlink"/>
  <p:sldLayoutIdLst>
    <p:sldLayoutId id="2147483817" r:id="rId1"/>
    <p:sldLayoutId id="2147483840" r:id="rId2"/>
  </p:sldLayoutIdLst>
  <p:txStyles>
    <p:titleStyle>
      <a:lvl1pPr algn="l" defTabSz="914377"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DF7650-FD07-0544-BA61-6D51998AB2E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22885" y="-1"/>
            <a:ext cx="8969115" cy="6884609"/>
          </a:xfrm>
          <a:prstGeom prst="rect">
            <a:avLst/>
          </a:prstGeom>
        </p:spPr>
      </p:pic>
    </p:spTree>
    <p:extLst>
      <p:ext uri="{BB962C8B-B14F-4D97-AF65-F5344CB8AC3E}">
        <p14:creationId xmlns:p14="http://schemas.microsoft.com/office/powerpoint/2010/main" val="2831027719"/>
      </p:ext>
    </p:extLst>
  </p:cSld>
  <p:clrMap bg1="lt1" tx1="dk1" bg2="lt2" tx2="dk2" accent1="accent1" accent2="accent2" accent3="accent3" accent4="accent4" accent5="accent5" accent6="accent6" hlink="hlink" folHlink="folHlink"/>
  <p:sldLayoutIdLst>
    <p:sldLayoutId id="2147483789"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62A89B35-E934-D44A-8DC3-4336DFABAA81}"/>
              </a:ext>
            </a:extLst>
          </p:cNvPr>
          <p:cNvSpPr txBox="1"/>
          <p:nvPr userDrawn="1"/>
        </p:nvSpPr>
        <p:spPr>
          <a:xfrm>
            <a:off x="627618" y="5737619"/>
            <a:ext cx="10936767" cy="830997"/>
          </a:xfrm>
          <a:prstGeom prst="rect">
            <a:avLst/>
          </a:prstGeom>
          <a:noFill/>
        </p:spPr>
        <p:txBody>
          <a:bodyPr wrap="square" rtlCol="0">
            <a:spAutoFit/>
          </a:bodyPr>
          <a:lstStyle/>
          <a:p>
            <a:pPr algn="ctr"/>
            <a:r>
              <a:rPr lang="en-US" sz="4800" b="1">
                <a:solidFill>
                  <a:schemeClr val="tx2"/>
                </a:solidFill>
                <a:latin typeface="+mj-lt"/>
              </a:rPr>
              <a:t>Format background with picture</a:t>
            </a:r>
          </a:p>
        </p:txBody>
      </p:sp>
    </p:spTree>
    <p:extLst>
      <p:ext uri="{BB962C8B-B14F-4D97-AF65-F5344CB8AC3E}">
        <p14:creationId xmlns:p14="http://schemas.microsoft.com/office/powerpoint/2010/main" val="664981795"/>
      </p:ext>
    </p:extLst>
  </p:cSld>
  <p:clrMap bg1="lt1" tx1="dk1" bg2="lt2" tx2="dk2" accent1="accent1" accent2="accent2" accent3="accent3" accent4="accent4" accent5="accent5" accent6="accent6" hlink="hlink" folHlink="folHlink"/>
  <p:sldLayoutIdLst>
    <p:sldLayoutId id="2147483806"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Placeholder 9">
            <a:extLst>
              <a:ext uri="{FF2B5EF4-FFF2-40B4-BE49-F238E27FC236}">
                <a16:creationId xmlns:a16="http://schemas.microsoft.com/office/drawing/2014/main" id="{AC19DCA1-35F1-5648-A606-59FF726DC01F}"/>
              </a:ext>
            </a:extLst>
          </p:cNvPr>
          <p:cNvSpPr>
            <a:spLocks noGrp="1"/>
          </p:cNvSpPr>
          <p:nvPr>
            <p:ph type="title"/>
          </p:nvPr>
        </p:nvSpPr>
        <p:spPr>
          <a:xfrm>
            <a:off x="420757" y="449208"/>
            <a:ext cx="10317265" cy="788767"/>
          </a:xfrm>
          <a:prstGeom prst="rect">
            <a:avLst/>
          </a:prstGeom>
        </p:spPr>
        <p:txBody>
          <a:bodyPr vert="horz" lIns="91440" tIns="45720" rIns="91440" bIns="45720" rtlCol="0" anchor="ctr">
            <a:normAutofit/>
          </a:bodyPr>
          <a:lstStyle/>
          <a:p>
            <a:r>
              <a:rPr lang="en-US"/>
              <a:t>Click to edit title</a:t>
            </a:r>
          </a:p>
        </p:txBody>
      </p:sp>
    </p:spTree>
    <p:extLst>
      <p:ext uri="{BB962C8B-B14F-4D97-AF65-F5344CB8AC3E}">
        <p14:creationId xmlns:p14="http://schemas.microsoft.com/office/powerpoint/2010/main" val="227157927"/>
      </p:ext>
    </p:extLst>
  </p:cSld>
  <p:clrMap bg1="lt1" tx1="dk1" bg2="lt2" tx2="dk2" accent1="accent1" accent2="accent2" accent3="accent3" accent4="accent4" accent5="accent5" accent6="accent6" hlink="hlink" folHlink="folHlink"/>
  <p:sldLayoutIdLst>
    <p:sldLayoutId id="2147483807" r:id="rId1"/>
  </p:sldLayoutIdLst>
  <p:txStyles>
    <p:titleStyle>
      <a:lvl1pPr algn="l" defTabSz="914377"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304915"/>
      </p:ext>
    </p:extLst>
  </p:cSld>
  <p:clrMap bg1="lt1" tx1="dk1" bg2="lt2" tx2="dk2" accent1="accent1" accent2="accent2" accent3="accent3" accent4="accent4" accent5="accent5" accent6="accent6" hlink="hlink" folHlink="folHlink"/>
  <p:sldLayoutIdLst>
    <p:sldLayoutId id="2147483842" r:id="rId1"/>
    <p:sldLayoutId id="2147483844" r:id="rId2"/>
    <p:sldLayoutId id="2147483845" r:id="rId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11.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61.xml"/><Relationship Id="rId6" Type="http://schemas.openxmlformats.org/officeDocument/2006/relationships/image" Target="../media/image85.svg"/><Relationship Id="rId5" Type="http://schemas.openxmlformats.org/officeDocument/2006/relationships/image" Target="../media/image84.png"/><Relationship Id="rId10" Type="http://schemas.openxmlformats.org/officeDocument/2006/relationships/image" Target="../media/image89.svg"/><Relationship Id="rId4" Type="http://schemas.openxmlformats.org/officeDocument/2006/relationships/image" Target="../media/image83.svg"/><Relationship Id="rId9" Type="http://schemas.openxmlformats.org/officeDocument/2006/relationships/image" Target="../media/image88.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0.png"/><Relationship Id="rId1" Type="http://schemas.openxmlformats.org/officeDocument/2006/relationships/slideLayout" Target="../slideLayouts/slideLayout40.xml"/><Relationship Id="rId4" Type="http://schemas.openxmlformats.org/officeDocument/2006/relationships/image" Target="../media/image91.jpeg"/></Relationships>
</file>

<file path=ppt/slides/_rels/slide1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3.png"/><Relationship Id="rId1" Type="http://schemas.openxmlformats.org/officeDocument/2006/relationships/slideLayout" Target="../slideLayouts/slideLayout23.xml"/><Relationship Id="rId4" Type="http://schemas.openxmlformats.org/officeDocument/2006/relationships/image" Target="../media/image6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96.png"/><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0.xml"/><Relationship Id="rId4" Type="http://schemas.openxmlformats.org/officeDocument/2006/relationships/image" Target="../media/image67.jpeg"/></Relationships>
</file>

<file path=ppt/slides/_rels/slide3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hyperlink" Target="https://www.getcalfresh.org/" TargetMode="External"/><Relationship Id="rId4" Type="http://schemas.openxmlformats.org/officeDocument/2006/relationships/hyperlink" Target="https://form.jotform.com/70614816451959" TargetMode="Externa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47.xml"/><Relationship Id="rId4" Type="http://schemas.openxmlformats.org/officeDocument/2006/relationships/image" Target="../media/image108.svg"/></Relationships>
</file>

<file path=ppt/slides/_rels/slide37.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11.svg"/><Relationship Id="rId4" Type="http://schemas.openxmlformats.org/officeDocument/2006/relationships/image" Target="../media/image11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1.xml"/><Relationship Id="rId4" Type="http://schemas.openxmlformats.org/officeDocument/2006/relationships/image" Target="../media/image70.jpeg"/></Relationships>
</file>

<file path=ppt/slides/_rels/slide40.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96.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xml"/><Relationship Id="rId1" Type="http://schemas.openxmlformats.org/officeDocument/2006/relationships/slideLayout" Target="../slideLayouts/slideLayout123.xml"/><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5F26A-1D83-BB4D-958F-11BB38BD8304}"/>
              </a:ext>
            </a:extLst>
          </p:cNvPr>
          <p:cNvSpPr>
            <a:spLocks noGrp="1"/>
          </p:cNvSpPr>
          <p:nvPr>
            <p:ph type="title"/>
          </p:nvPr>
        </p:nvSpPr>
        <p:spPr/>
        <p:txBody>
          <a:bodyPr/>
          <a:lstStyle/>
          <a:p>
            <a:pPr algn="ctr"/>
            <a:r>
              <a:rPr lang="en-US" b="1">
                <a:solidFill>
                  <a:schemeClr val="bg1"/>
                </a:solidFill>
              </a:rPr>
              <a:t>Legislative Gathering</a:t>
            </a:r>
          </a:p>
        </p:txBody>
      </p:sp>
      <p:sp>
        <p:nvSpPr>
          <p:cNvPr id="3" name="Text Placeholder 2">
            <a:extLst>
              <a:ext uri="{FF2B5EF4-FFF2-40B4-BE49-F238E27FC236}">
                <a16:creationId xmlns:a16="http://schemas.microsoft.com/office/drawing/2014/main" id="{6D426FF6-225E-DC4B-B145-724948F8C7EE}"/>
              </a:ext>
            </a:extLst>
          </p:cNvPr>
          <p:cNvSpPr>
            <a:spLocks noGrp="1"/>
          </p:cNvSpPr>
          <p:nvPr>
            <p:ph type="body" sz="quarter" idx="10"/>
          </p:nvPr>
        </p:nvSpPr>
        <p:spPr/>
        <p:txBody>
          <a:bodyPr/>
          <a:lstStyle/>
          <a:p>
            <a:r>
              <a:rPr lang="en-US"/>
              <a:t>2024</a:t>
            </a:r>
          </a:p>
        </p:txBody>
      </p:sp>
    </p:spTree>
    <p:extLst>
      <p:ext uri="{BB962C8B-B14F-4D97-AF65-F5344CB8AC3E}">
        <p14:creationId xmlns:p14="http://schemas.microsoft.com/office/powerpoint/2010/main" val="2397644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F3E42DA-5B7E-91E1-E847-76A9D49539FB}"/>
              </a:ext>
            </a:extLst>
          </p:cNvPr>
          <p:cNvGrpSpPr/>
          <p:nvPr/>
        </p:nvGrpSpPr>
        <p:grpSpPr>
          <a:xfrm>
            <a:off x="3825763" y="758773"/>
            <a:ext cx="7537642" cy="1759264"/>
            <a:chOff x="4453982" y="1325573"/>
            <a:chExt cx="7537642" cy="1759264"/>
          </a:xfrm>
        </p:grpSpPr>
        <p:pic>
          <p:nvPicPr>
            <p:cNvPr id="17" name="Graphic 16" descr="Arrow: Clockwise curve with solid fill">
              <a:extLst>
                <a:ext uri="{FF2B5EF4-FFF2-40B4-BE49-F238E27FC236}">
                  <a16:creationId xmlns:a16="http://schemas.microsoft.com/office/drawing/2014/main" id="{0DD7348B-04DF-E434-D04A-4D3607B676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53982" y="1325573"/>
              <a:ext cx="1097280" cy="1211215"/>
            </a:xfrm>
            <a:prstGeom prst="rect">
              <a:avLst/>
            </a:prstGeom>
          </p:spPr>
        </p:pic>
        <p:sp>
          <p:nvSpPr>
            <p:cNvPr id="18" name="TextBox 17">
              <a:extLst>
                <a:ext uri="{FF2B5EF4-FFF2-40B4-BE49-F238E27FC236}">
                  <a16:creationId xmlns:a16="http://schemas.microsoft.com/office/drawing/2014/main" id="{9FFC9372-E959-5034-4AF3-EFE510DFAB04}"/>
                </a:ext>
              </a:extLst>
            </p:cNvPr>
            <p:cNvSpPr txBox="1"/>
            <p:nvPr/>
          </p:nvSpPr>
          <p:spPr>
            <a:xfrm>
              <a:off x="5405479" y="1515177"/>
              <a:ext cx="6586145" cy="1569660"/>
            </a:xfrm>
            <a:prstGeom prst="rect">
              <a:avLst/>
            </a:prstGeom>
            <a:noFill/>
          </p:spPr>
          <p:txBody>
            <a:bodyPr wrap="square" lIns="91440" tIns="45720" rIns="91440" bIns="45720" rtlCol="0" anchor="t">
              <a:spAutoFit/>
            </a:bodyPr>
            <a:lstStyle/>
            <a:p>
              <a:pPr algn="ctr"/>
              <a:r>
                <a:rPr lang="en-US" sz="2400">
                  <a:solidFill>
                    <a:schemeClr val="tx1">
                      <a:lumMod val="85000"/>
                      <a:lumOff val="15000"/>
                    </a:schemeClr>
                  </a:solidFill>
                </a:rPr>
                <a:t>Second Harvest is serving the same number of people as during the height of the pandemic</a:t>
              </a:r>
            </a:p>
            <a:p>
              <a:pPr marL="342900" indent="-342900" algn="ctr">
                <a:buFont typeface="Arial"/>
                <a:buChar char="•"/>
              </a:pPr>
              <a:r>
                <a:rPr lang="en-US" sz="2400" b="1">
                  <a:solidFill>
                    <a:schemeClr val="tx1">
                      <a:lumMod val="85000"/>
                      <a:lumOff val="15000"/>
                    </a:schemeClr>
                  </a:solidFill>
                  <a:cs typeface="Arial"/>
                </a:rPr>
                <a:t>We are serving 100% more people than we served pre-pandemic</a:t>
              </a:r>
            </a:p>
          </p:txBody>
        </p:sp>
      </p:grpSp>
      <p:grpSp>
        <p:nvGrpSpPr>
          <p:cNvPr id="19" name="Group 18">
            <a:extLst>
              <a:ext uri="{FF2B5EF4-FFF2-40B4-BE49-F238E27FC236}">
                <a16:creationId xmlns:a16="http://schemas.microsoft.com/office/drawing/2014/main" id="{97CF4723-BFDC-1411-DC9F-703FC3B9DBBB}"/>
              </a:ext>
            </a:extLst>
          </p:cNvPr>
          <p:cNvGrpSpPr/>
          <p:nvPr/>
        </p:nvGrpSpPr>
        <p:grpSpPr>
          <a:xfrm>
            <a:off x="4374403" y="2707641"/>
            <a:ext cx="7537642" cy="2458191"/>
            <a:chOff x="4961148" y="4060219"/>
            <a:chExt cx="7537642" cy="2458191"/>
          </a:xfrm>
        </p:grpSpPr>
        <p:sp>
          <p:nvSpPr>
            <p:cNvPr id="20" name="TextBox 19">
              <a:extLst>
                <a:ext uri="{FF2B5EF4-FFF2-40B4-BE49-F238E27FC236}">
                  <a16:creationId xmlns:a16="http://schemas.microsoft.com/office/drawing/2014/main" id="{703FE948-F261-9A8D-4642-9F4FED996BB2}"/>
                </a:ext>
              </a:extLst>
            </p:cNvPr>
            <p:cNvSpPr txBox="1"/>
            <p:nvPr/>
          </p:nvSpPr>
          <p:spPr>
            <a:xfrm>
              <a:off x="4961148" y="4210086"/>
              <a:ext cx="6586145" cy="2308324"/>
            </a:xfrm>
            <a:prstGeom prst="rect">
              <a:avLst/>
            </a:prstGeom>
            <a:noFill/>
          </p:spPr>
          <p:txBody>
            <a:bodyPr wrap="square" lIns="91440" tIns="45720" rIns="91440" bIns="45720" rtlCol="0" anchor="t">
              <a:spAutoFit/>
            </a:bodyPr>
            <a:lstStyle/>
            <a:p>
              <a:pPr algn="ctr"/>
              <a:r>
                <a:rPr lang="en-US" sz="2400" b="1">
                  <a:solidFill>
                    <a:schemeClr val="tx1">
                      <a:lumMod val="85000"/>
                      <a:lumOff val="15000"/>
                    </a:schemeClr>
                  </a:solidFill>
                </a:rPr>
                <a:t>Resources are steadily declining</a:t>
              </a:r>
              <a:endParaRPr lang="en-US" b="1">
                <a:solidFill>
                  <a:schemeClr val="tx1">
                    <a:lumMod val="85000"/>
                    <a:lumOff val="15000"/>
                  </a:schemeClr>
                </a:solidFill>
              </a:endParaRPr>
            </a:p>
            <a:p>
              <a:pPr marL="285750" indent="-285750" algn="ctr">
                <a:buFont typeface="Arial"/>
                <a:buChar char="•"/>
              </a:pPr>
              <a:r>
                <a:rPr lang="en-US">
                  <a:solidFill>
                    <a:schemeClr val="tx1">
                      <a:lumMod val="85000"/>
                      <a:lumOff val="15000"/>
                    </a:schemeClr>
                  </a:solidFill>
                  <a:cs typeface="Arial"/>
                </a:rPr>
                <a:t>Government funding is returning to pre-pandemic levels (less than 10% of our budget) and private </a:t>
              </a:r>
              <a:r>
                <a:rPr lang="en-US" b="1">
                  <a:solidFill>
                    <a:schemeClr val="tx1">
                      <a:lumMod val="85000"/>
                      <a:lumOff val="15000"/>
                    </a:schemeClr>
                  </a:solidFill>
                  <a:cs typeface="Arial"/>
                </a:rPr>
                <a:t>funding is just 60% more than pre-pandemic</a:t>
              </a:r>
            </a:p>
            <a:p>
              <a:pPr marL="285750" indent="-285750" algn="ctr">
                <a:buFont typeface="Arial"/>
                <a:buChar char="•"/>
              </a:pPr>
              <a:endParaRPr lang="en-US">
                <a:solidFill>
                  <a:schemeClr val="tx1">
                    <a:lumMod val="85000"/>
                    <a:lumOff val="15000"/>
                  </a:schemeClr>
                </a:solidFill>
                <a:cs typeface="Arial"/>
              </a:endParaRPr>
            </a:p>
            <a:p>
              <a:pPr algn="ctr"/>
              <a:r>
                <a:rPr lang="en-US" sz="2400">
                  <a:solidFill>
                    <a:schemeClr val="tx1">
                      <a:lumMod val="85000"/>
                      <a:lumOff val="15000"/>
                    </a:schemeClr>
                  </a:solidFill>
                  <a:cs typeface="Arial"/>
                </a:rPr>
                <a:t>This leaves us with a </a:t>
              </a:r>
              <a:r>
                <a:rPr lang="en-US" sz="2400" b="1">
                  <a:solidFill>
                    <a:schemeClr val="tx1">
                      <a:lumMod val="85000"/>
                      <a:lumOff val="15000"/>
                    </a:schemeClr>
                  </a:solidFill>
                  <a:cs typeface="Arial"/>
                </a:rPr>
                <a:t>significant budget deficit </a:t>
              </a:r>
              <a:r>
                <a:rPr lang="en-US" sz="2400">
                  <a:solidFill>
                    <a:schemeClr val="tx1">
                      <a:lumMod val="85000"/>
                      <a:lumOff val="15000"/>
                    </a:schemeClr>
                  </a:solidFill>
                  <a:cs typeface="Arial"/>
                </a:rPr>
                <a:t>that is not sustainable</a:t>
              </a:r>
            </a:p>
          </p:txBody>
        </p:sp>
        <p:pic>
          <p:nvPicPr>
            <p:cNvPr id="21" name="Graphic 20" descr="Arrow: Clockwise curve with solid fill">
              <a:extLst>
                <a:ext uri="{FF2B5EF4-FFF2-40B4-BE49-F238E27FC236}">
                  <a16:creationId xmlns:a16="http://schemas.microsoft.com/office/drawing/2014/main" id="{ACFDC21F-4A42-32F6-FD0E-47BA15F2B2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11401510" y="4060219"/>
              <a:ext cx="1097280" cy="1218796"/>
            </a:xfrm>
            <a:prstGeom prst="rect">
              <a:avLst/>
            </a:prstGeom>
          </p:spPr>
        </p:pic>
      </p:grpSp>
      <p:sp>
        <p:nvSpPr>
          <p:cNvPr id="22" name="TextBox 21">
            <a:extLst>
              <a:ext uri="{FF2B5EF4-FFF2-40B4-BE49-F238E27FC236}">
                <a16:creationId xmlns:a16="http://schemas.microsoft.com/office/drawing/2014/main" id="{A03B3149-3BC6-69E8-5AD3-F45697B9F0CB}"/>
              </a:ext>
            </a:extLst>
          </p:cNvPr>
          <p:cNvSpPr txBox="1"/>
          <p:nvPr/>
        </p:nvSpPr>
        <p:spPr>
          <a:xfrm>
            <a:off x="3878169" y="5453187"/>
            <a:ext cx="7578611" cy="1200329"/>
          </a:xfrm>
          <a:prstGeom prst="rect">
            <a:avLst/>
          </a:prstGeom>
          <a:noFill/>
        </p:spPr>
        <p:txBody>
          <a:bodyPr wrap="square" lIns="91440" tIns="45720" rIns="91440" bIns="45720" rtlCol="0" anchor="t">
            <a:spAutoFit/>
          </a:bodyPr>
          <a:lstStyle/>
          <a:p>
            <a:pPr algn="ctr"/>
            <a:r>
              <a:rPr lang="en-US" sz="2400" b="1" i="1">
                <a:solidFill>
                  <a:schemeClr val="accent1"/>
                </a:solidFill>
              </a:rPr>
              <a:t>We need our community and government partner support now more than ever to maintain this critical safety net.</a:t>
            </a:r>
          </a:p>
        </p:txBody>
      </p:sp>
      <p:sp>
        <p:nvSpPr>
          <p:cNvPr id="23" name="TextBox 22">
            <a:extLst>
              <a:ext uri="{FF2B5EF4-FFF2-40B4-BE49-F238E27FC236}">
                <a16:creationId xmlns:a16="http://schemas.microsoft.com/office/drawing/2014/main" id="{44A8DA26-2EB8-687D-7F96-26C28D5C23F0}"/>
              </a:ext>
            </a:extLst>
          </p:cNvPr>
          <p:cNvSpPr txBox="1"/>
          <p:nvPr/>
        </p:nvSpPr>
        <p:spPr>
          <a:xfrm>
            <a:off x="0" y="0"/>
            <a:ext cx="3406747" cy="6918690"/>
          </a:xfrm>
          <a:prstGeom prst="rect">
            <a:avLst/>
          </a:prstGeom>
          <a:solidFill>
            <a:srgbClr val="ECE6E1"/>
          </a:solidFill>
          <a:ln>
            <a:noFill/>
          </a:ln>
        </p:spPr>
        <p:txBody>
          <a:bodyPr wrap="square" rtlCol="0">
            <a:spAutoFit/>
          </a:bodyPr>
          <a:lstStyle/>
          <a:p>
            <a:endParaRPr lang="en-US"/>
          </a:p>
        </p:txBody>
      </p:sp>
      <p:sp>
        <p:nvSpPr>
          <p:cNvPr id="24" name="Title 1">
            <a:extLst>
              <a:ext uri="{FF2B5EF4-FFF2-40B4-BE49-F238E27FC236}">
                <a16:creationId xmlns:a16="http://schemas.microsoft.com/office/drawing/2014/main" id="{FD77AEFA-73E4-3E2E-58E0-DC3AEF8D2B22}"/>
              </a:ext>
            </a:extLst>
          </p:cNvPr>
          <p:cNvSpPr txBox="1">
            <a:spLocks/>
          </p:cNvSpPr>
          <p:nvPr/>
        </p:nvSpPr>
        <p:spPr>
          <a:xfrm>
            <a:off x="104359" y="2035722"/>
            <a:ext cx="3268566" cy="3120918"/>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accent3"/>
                </a:solidFill>
              </a:rPr>
              <a:t>Dramatic increase in need is outpacing resources</a:t>
            </a:r>
            <a:endParaRPr lang="en-US">
              <a:solidFill>
                <a:schemeClr val="accent3"/>
              </a:solidFill>
            </a:endParaRPr>
          </a:p>
        </p:txBody>
      </p:sp>
    </p:spTree>
    <p:extLst>
      <p:ext uri="{BB962C8B-B14F-4D97-AF65-F5344CB8AC3E}">
        <p14:creationId xmlns:p14="http://schemas.microsoft.com/office/powerpoint/2010/main" val="269057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EBE5"/>
        </a:solidFill>
        <a:effectLst/>
      </p:bgPr>
    </p:bg>
    <p:spTree>
      <p:nvGrpSpPr>
        <p:cNvPr id="1" name=""/>
        <p:cNvGrpSpPr/>
        <p:nvPr/>
      </p:nvGrpSpPr>
      <p:grpSpPr>
        <a:xfrm>
          <a:off x="0" y="0"/>
          <a:ext cx="0" cy="0"/>
          <a:chOff x="0" y="0"/>
          <a:chExt cx="0" cy="0"/>
        </a:xfrm>
      </p:grpSpPr>
      <p:sp>
        <p:nvSpPr>
          <p:cNvPr id="66" name="Oval 65">
            <a:extLst>
              <a:ext uri="{FF2B5EF4-FFF2-40B4-BE49-F238E27FC236}">
                <a16:creationId xmlns:a16="http://schemas.microsoft.com/office/drawing/2014/main" id="{A43D942D-CA2E-6954-F4DE-3D1DE432DE65}"/>
              </a:ext>
            </a:extLst>
          </p:cNvPr>
          <p:cNvSpPr>
            <a:spLocks noGrp="1" noRot="1" noMove="1" noResize="1" noEditPoints="1" noAdjustHandles="1" noChangeArrowheads="1" noChangeShapeType="1"/>
          </p:cNvSpPr>
          <p:nvPr/>
        </p:nvSpPr>
        <p:spPr>
          <a:xfrm>
            <a:off x="6278147" y="3967771"/>
            <a:ext cx="2796495" cy="2796495"/>
          </a:xfrm>
          <a:prstGeom prst="ellipse">
            <a:avLst/>
          </a:prstGeom>
          <a:solidFill>
            <a:srgbClr val="0F3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5" name="Oval 64">
            <a:extLst>
              <a:ext uri="{FF2B5EF4-FFF2-40B4-BE49-F238E27FC236}">
                <a16:creationId xmlns:a16="http://schemas.microsoft.com/office/drawing/2014/main" id="{E2E88DC0-D93A-1366-D108-1B2445A09C98}"/>
              </a:ext>
            </a:extLst>
          </p:cNvPr>
          <p:cNvSpPr>
            <a:spLocks noGrp="1" noRot="1" noMove="1" noResize="1" noEditPoints="1" noAdjustHandles="1" noChangeArrowheads="1" noChangeShapeType="1"/>
          </p:cNvSpPr>
          <p:nvPr/>
        </p:nvSpPr>
        <p:spPr>
          <a:xfrm>
            <a:off x="3154915" y="3937760"/>
            <a:ext cx="2796495" cy="2796495"/>
          </a:xfrm>
          <a:prstGeom prst="ellipse">
            <a:avLst/>
          </a:prstGeom>
          <a:solidFill>
            <a:srgbClr val="0F3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4" name="Oval 63">
            <a:extLst>
              <a:ext uri="{FF2B5EF4-FFF2-40B4-BE49-F238E27FC236}">
                <a16:creationId xmlns:a16="http://schemas.microsoft.com/office/drawing/2014/main" id="{CEDBEE46-DC44-A5A2-AFE7-AC2612CA1AC5}"/>
              </a:ext>
            </a:extLst>
          </p:cNvPr>
          <p:cNvSpPr>
            <a:spLocks noGrp="1" noRot="1" noMove="1" noResize="1" noEditPoints="1" noAdjustHandles="1" noChangeArrowheads="1" noChangeShapeType="1"/>
          </p:cNvSpPr>
          <p:nvPr/>
        </p:nvSpPr>
        <p:spPr>
          <a:xfrm>
            <a:off x="31683" y="3937760"/>
            <a:ext cx="2796495" cy="2796495"/>
          </a:xfrm>
          <a:prstGeom prst="ellipse">
            <a:avLst/>
          </a:prstGeom>
          <a:solidFill>
            <a:srgbClr val="0F3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0B253C6E-1B48-08CE-618F-2BFB81535747}"/>
              </a:ext>
            </a:extLst>
          </p:cNvPr>
          <p:cNvSpPr txBox="1"/>
          <p:nvPr/>
        </p:nvSpPr>
        <p:spPr>
          <a:xfrm>
            <a:off x="1" y="1812364"/>
            <a:ext cx="12192000"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05323"/>
                </a:solidFill>
                <a:effectLst/>
                <a:uLnTx/>
                <a:uFillTx/>
                <a:latin typeface="Arial"/>
                <a:ea typeface="+mn-ea"/>
                <a:cs typeface="Arial"/>
              </a:rPr>
              <a:t>Our Mission: End hunger in our community</a:t>
            </a:r>
          </a:p>
        </p:txBody>
      </p:sp>
      <p:cxnSp>
        <p:nvCxnSpPr>
          <p:cNvPr id="9" name="Straight Connector 8">
            <a:extLst>
              <a:ext uri="{FF2B5EF4-FFF2-40B4-BE49-F238E27FC236}">
                <a16:creationId xmlns:a16="http://schemas.microsoft.com/office/drawing/2014/main" id="{C7A1CA7F-5B67-40E9-FB24-875EC3006094}"/>
              </a:ext>
            </a:extLst>
          </p:cNvPr>
          <p:cNvCxnSpPr>
            <a:cxnSpLocks/>
          </p:cNvCxnSpPr>
          <p:nvPr/>
        </p:nvCxnSpPr>
        <p:spPr>
          <a:xfrm>
            <a:off x="1536232" y="3599841"/>
            <a:ext cx="9168063" cy="0"/>
          </a:xfrm>
          <a:prstGeom prst="line">
            <a:avLst/>
          </a:prstGeom>
          <a:ln w="12700">
            <a:solidFill>
              <a:srgbClr val="0F302B"/>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CEED04B-77AC-A4DF-234B-240B678AB41F}"/>
              </a:ext>
            </a:extLst>
          </p:cNvPr>
          <p:cNvSpPr txBox="1"/>
          <p:nvPr/>
        </p:nvSpPr>
        <p:spPr>
          <a:xfrm>
            <a:off x="0" y="2336942"/>
            <a:ext cx="12200564" cy="86177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mn-ea"/>
                <a:cs typeface="Arial"/>
              </a:rPr>
              <a:t>Strategic vision</a:t>
            </a:r>
            <a:endParaRPr kumimoji="0" 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We will deepen our relationships with local communities to evolve a system of support that equitably meets the immediate need for food assistance while identifying opportunities to address the root causes of hunger.</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8" name="Picture 27" descr="A picture containing logo, graphics, font, symbol&#10;&#10;Description automatically generated">
            <a:extLst>
              <a:ext uri="{FF2B5EF4-FFF2-40B4-BE49-F238E27FC236}">
                <a16:creationId xmlns:a16="http://schemas.microsoft.com/office/drawing/2014/main" id="{0D4549C1-8CBE-92E1-AD48-0DB2EB436C2F}"/>
              </a:ext>
            </a:extLst>
          </p:cNvPr>
          <p:cNvPicPr>
            <a:picLocks noChangeAspect="1"/>
          </p:cNvPicPr>
          <p:nvPr/>
        </p:nvPicPr>
        <p:blipFill>
          <a:blip r:embed="rId2"/>
          <a:stretch>
            <a:fillRect/>
          </a:stretch>
        </p:blipFill>
        <p:spPr>
          <a:xfrm>
            <a:off x="4687902" y="-176278"/>
            <a:ext cx="2693444" cy="2056747"/>
          </a:xfrm>
          <a:prstGeom prst="rect">
            <a:avLst/>
          </a:prstGeom>
        </p:spPr>
      </p:pic>
      <p:sp>
        <p:nvSpPr>
          <p:cNvPr id="58" name="TextBox 57">
            <a:extLst>
              <a:ext uri="{FF2B5EF4-FFF2-40B4-BE49-F238E27FC236}">
                <a16:creationId xmlns:a16="http://schemas.microsoft.com/office/drawing/2014/main" id="{7153B6B0-3737-5F45-8F8A-195095F04AFF}"/>
              </a:ext>
            </a:extLst>
          </p:cNvPr>
          <p:cNvSpPr txBox="1"/>
          <p:nvPr/>
        </p:nvSpPr>
        <p:spPr>
          <a:xfrm>
            <a:off x="3005508" y="3240527"/>
            <a:ext cx="610284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Goals</a:t>
            </a:r>
          </a:p>
        </p:txBody>
      </p:sp>
      <p:sp>
        <p:nvSpPr>
          <p:cNvPr id="46" name="TextBox 45">
            <a:extLst>
              <a:ext uri="{FF2B5EF4-FFF2-40B4-BE49-F238E27FC236}">
                <a16:creationId xmlns:a16="http://schemas.microsoft.com/office/drawing/2014/main" id="{3C1DC0CE-A5A8-D812-70DF-67D407669395}"/>
              </a:ext>
            </a:extLst>
          </p:cNvPr>
          <p:cNvSpPr txBox="1"/>
          <p:nvPr/>
        </p:nvSpPr>
        <p:spPr>
          <a:xfrm>
            <a:off x="170105" y="5139040"/>
            <a:ext cx="251964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Transition from crisis response to a sustainable way of working</a:t>
            </a:r>
          </a:p>
        </p:txBody>
      </p:sp>
      <p:sp>
        <p:nvSpPr>
          <p:cNvPr id="48" name="TextBox 47">
            <a:extLst>
              <a:ext uri="{FF2B5EF4-FFF2-40B4-BE49-F238E27FC236}">
                <a16:creationId xmlns:a16="http://schemas.microsoft.com/office/drawing/2014/main" id="{9362832D-6D88-1B23-1D25-4B33274BF537}"/>
              </a:ext>
            </a:extLst>
          </p:cNvPr>
          <p:cNvSpPr txBox="1"/>
          <p:nvPr/>
        </p:nvSpPr>
        <p:spPr>
          <a:xfrm>
            <a:off x="3288601" y="5139040"/>
            <a:ext cx="251105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Increase our impact by working more deeply in community</a:t>
            </a:r>
          </a:p>
        </p:txBody>
      </p:sp>
      <p:sp>
        <p:nvSpPr>
          <p:cNvPr id="50" name="TextBox 49">
            <a:extLst>
              <a:ext uri="{FF2B5EF4-FFF2-40B4-BE49-F238E27FC236}">
                <a16:creationId xmlns:a16="http://schemas.microsoft.com/office/drawing/2014/main" id="{EB90DB23-4EA3-5867-7198-869A37511A41}"/>
              </a:ext>
            </a:extLst>
          </p:cNvPr>
          <p:cNvSpPr txBox="1"/>
          <p:nvPr/>
        </p:nvSpPr>
        <p:spPr>
          <a:xfrm>
            <a:off x="6469468" y="5169051"/>
            <a:ext cx="24538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Create a workplace that empowers all of us to do our best</a:t>
            </a:r>
          </a:p>
        </p:txBody>
      </p:sp>
      <p:cxnSp>
        <p:nvCxnSpPr>
          <p:cNvPr id="69" name="Straight Connector 68">
            <a:extLst>
              <a:ext uri="{FF2B5EF4-FFF2-40B4-BE49-F238E27FC236}">
                <a16:creationId xmlns:a16="http://schemas.microsoft.com/office/drawing/2014/main" id="{E52888C1-840D-89B7-8399-08FB00D48513}"/>
              </a:ext>
            </a:extLst>
          </p:cNvPr>
          <p:cNvCxnSpPr>
            <a:cxnSpLocks/>
          </p:cNvCxnSpPr>
          <p:nvPr/>
        </p:nvCxnSpPr>
        <p:spPr>
          <a:xfrm>
            <a:off x="4544127" y="3601517"/>
            <a:ext cx="0" cy="322161"/>
          </a:xfrm>
          <a:prstGeom prst="line">
            <a:avLst/>
          </a:prstGeom>
          <a:ln w="12700">
            <a:solidFill>
              <a:srgbClr val="0F302B"/>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5889F8A-E7DA-9353-F102-F0686A7E35AD}"/>
              </a:ext>
            </a:extLst>
          </p:cNvPr>
          <p:cNvCxnSpPr>
            <a:cxnSpLocks/>
          </p:cNvCxnSpPr>
          <p:nvPr/>
        </p:nvCxnSpPr>
        <p:spPr>
          <a:xfrm>
            <a:off x="1536232" y="3603818"/>
            <a:ext cx="0" cy="322161"/>
          </a:xfrm>
          <a:prstGeom prst="line">
            <a:avLst/>
          </a:prstGeom>
          <a:ln w="12700">
            <a:solidFill>
              <a:srgbClr val="0F302B"/>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6305E19-5636-E9FE-9E3F-8BDFA1736E72}"/>
              </a:ext>
            </a:extLst>
          </p:cNvPr>
          <p:cNvCxnSpPr>
            <a:cxnSpLocks/>
          </p:cNvCxnSpPr>
          <p:nvPr/>
        </p:nvCxnSpPr>
        <p:spPr>
          <a:xfrm>
            <a:off x="10704295" y="3601517"/>
            <a:ext cx="0" cy="322161"/>
          </a:xfrm>
          <a:prstGeom prst="line">
            <a:avLst/>
          </a:prstGeom>
          <a:ln w="12700">
            <a:solidFill>
              <a:srgbClr val="0F302B"/>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3ADEE90-DF8F-B1DE-7942-CF438AB0E4C0}"/>
              </a:ext>
            </a:extLst>
          </p:cNvPr>
          <p:cNvCxnSpPr>
            <a:cxnSpLocks/>
          </p:cNvCxnSpPr>
          <p:nvPr/>
        </p:nvCxnSpPr>
        <p:spPr>
          <a:xfrm>
            <a:off x="7696400" y="3608631"/>
            <a:ext cx="0" cy="322161"/>
          </a:xfrm>
          <a:prstGeom prst="line">
            <a:avLst/>
          </a:prstGeom>
          <a:ln w="12700">
            <a:solidFill>
              <a:srgbClr val="0F302B"/>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8B2C59B8-891B-7514-2E25-30DAA3B361CA}"/>
              </a:ext>
            </a:extLst>
          </p:cNvPr>
          <p:cNvSpPr/>
          <p:nvPr/>
        </p:nvSpPr>
        <p:spPr>
          <a:xfrm>
            <a:off x="10736225" y="6212969"/>
            <a:ext cx="1467852" cy="646060"/>
          </a:xfrm>
          <a:prstGeom prst="rect">
            <a:avLst/>
          </a:prstGeom>
          <a:solidFill>
            <a:srgbClr val="F2E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7" name="Oval 66">
            <a:extLst>
              <a:ext uri="{FF2B5EF4-FFF2-40B4-BE49-F238E27FC236}">
                <a16:creationId xmlns:a16="http://schemas.microsoft.com/office/drawing/2014/main" id="{1F208BD7-3940-7A47-A3F2-2A58386408F1}"/>
              </a:ext>
            </a:extLst>
          </p:cNvPr>
          <p:cNvSpPr>
            <a:spLocks noGrp="1" noRot="1" noMove="1" noResize="1" noEditPoints="1" noAdjustHandles="1" noChangeArrowheads="1" noChangeShapeType="1"/>
          </p:cNvSpPr>
          <p:nvPr/>
        </p:nvSpPr>
        <p:spPr>
          <a:xfrm>
            <a:off x="9337978" y="3937760"/>
            <a:ext cx="2796495" cy="2796495"/>
          </a:xfrm>
          <a:prstGeom prst="ellipse">
            <a:avLst/>
          </a:prstGeom>
          <a:solidFill>
            <a:srgbClr val="0F3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TextBox 51">
            <a:extLst>
              <a:ext uri="{FF2B5EF4-FFF2-40B4-BE49-F238E27FC236}">
                <a16:creationId xmlns:a16="http://schemas.microsoft.com/office/drawing/2014/main" id="{7A87A789-D574-9E69-F55F-A09728B39CD8}"/>
              </a:ext>
            </a:extLst>
          </p:cNvPr>
          <p:cNvSpPr txBox="1"/>
          <p:nvPr/>
        </p:nvSpPr>
        <p:spPr>
          <a:xfrm>
            <a:off x="9446003" y="5033300"/>
            <a:ext cx="258044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Educate, inspire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and engage our community to take action</a:t>
            </a:r>
          </a:p>
        </p:txBody>
      </p:sp>
      <p:pic>
        <p:nvPicPr>
          <p:cNvPr id="83" name="Graphic 82" descr="Chevron arrows with solid fill">
            <a:extLst>
              <a:ext uri="{FF2B5EF4-FFF2-40B4-BE49-F238E27FC236}">
                <a16:creationId xmlns:a16="http://schemas.microsoft.com/office/drawing/2014/main" id="{811496E5-1738-728B-1C89-B32919F955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4431" y="4047620"/>
            <a:ext cx="914400" cy="914400"/>
          </a:xfrm>
          <a:prstGeom prst="rect">
            <a:avLst/>
          </a:prstGeom>
        </p:spPr>
      </p:pic>
      <p:pic>
        <p:nvPicPr>
          <p:cNvPr id="89" name="Graphic 88" descr="Badge Heart with solid fill">
            <a:extLst>
              <a:ext uri="{FF2B5EF4-FFF2-40B4-BE49-F238E27FC236}">
                <a16:creationId xmlns:a16="http://schemas.microsoft.com/office/drawing/2014/main" id="{059086BD-7B78-75C8-906B-7CA30E6DFF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79024" y="4097833"/>
            <a:ext cx="914400" cy="914400"/>
          </a:xfrm>
          <a:prstGeom prst="rect">
            <a:avLst/>
          </a:prstGeom>
        </p:spPr>
      </p:pic>
      <p:pic>
        <p:nvPicPr>
          <p:cNvPr id="91" name="Graphic 90" descr="Users with solid fill">
            <a:extLst>
              <a:ext uri="{FF2B5EF4-FFF2-40B4-BE49-F238E27FC236}">
                <a16:creationId xmlns:a16="http://schemas.microsoft.com/office/drawing/2014/main" id="{1DA98C88-734D-B35F-D938-0E838B272C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95962" y="4127696"/>
            <a:ext cx="914400" cy="914400"/>
          </a:xfrm>
          <a:prstGeom prst="rect">
            <a:avLst/>
          </a:prstGeom>
        </p:spPr>
      </p:pic>
      <p:pic>
        <p:nvPicPr>
          <p:cNvPr id="7" name="Graphic 6" descr="Warehouse outline">
            <a:extLst>
              <a:ext uri="{FF2B5EF4-FFF2-40B4-BE49-F238E27FC236}">
                <a16:creationId xmlns:a16="http://schemas.microsoft.com/office/drawing/2014/main" id="{DD60B691-1363-B691-6CE7-BCD93AB673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39199" y="4127696"/>
            <a:ext cx="914400" cy="914400"/>
          </a:xfrm>
          <a:prstGeom prst="rect">
            <a:avLst/>
          </a:prstGeom>
        </p:spPr>
      </p:pic>
    </p:spTree>
    <p:extLst>
      <p:ext uri="{BB962C8B-B14F-4D97-AF65-F5344CB8AC3E}">
        <p14:creationId xmlns:p14="http://schemas.microsoft.com/office/powerpoint/2010/main" val="2254960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schemeClr val="accent4">
                <a:shade val="45000"/>
                <a:satMod val="135000"/>
              </a:schemeClr>
              <a:prstClr val="white"/>
            </a:duotone>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85F92-DCE9-7D71-D708-216AEA9CD506}"/>
              </a:ext>
            </a:extLst>
          </p:cNvPr>
          <p:cNvSpPr>
            <a:spLocks noGrp="1"/>
          </p:cNvSpPr>
          <p:nvPr>
            <p:ph type="title"/>
          </p:nvPr>
        </p:nvSpPr>
        <p:spPr/>
        <p:txBody>
          <a:bodyPr/>
          <a:lstStyle/>
          <a:p>
            <a:pPr algn="l"/>
            <a:r>
              <a:rPr lang="en-US">
                <a:solidFill>
                  <a:schemeClr val="accent3"/>
                </a:solidFill>
              </a:rPr>
              <a:t>Deepening Community</a:t>
            </a:r>
          </a:p>
        </p:txBody>
      </p:sp>
      <p:sp>
        <p:nvSpPr>
          <p:cNvPr id="3" name="Text Placeholder 2">
            <a:extLst>
              <a:ext uri="{FF2B5EF4-FFF2-40B4-BE49-F238E27FC236}">
                <a16:creationId xmlns:a16="http://schemas.microsoft.com/office/drawing/2014/main" id="{0B29CE6B-3A90-208E-00FF-14817F4B0430}"/>
              </a:ext>
            </a:extLst>
          </p:cNvPr>
          <p:cNvSpPr>
            <a:spLocks noGrp="1"/>
          </p:cNvSpPr>
          <p:nvPr>
            <p:ph type="body" sz="quarter" idx="10"/>
          </p:nvPr>
        </p:nvSpPr>
        <p:spPr>
          <a:xfrm>
            <a:off x="838200" y="3450645"/>
            <a:ext cx="10367865" cy="690562"/>
          </a:xfrm>
        </p:spPr>
        <p:txBody>
          <a:bodyPr/>
          <a:lstStyle/>
          <a:p>
            <a:pPr algn="l"/>
            <a:r>
              <a:rPr lang="en-US"/>
              <a:t>Maya Murthy</a:t>
            </a:r>
          </a:p>
          <a:p>
            <a:pPr algn="l"/>
            <a:r>
              <a:rPr lang="en-US"/>
              <a:t>Vice President of Programs &amp; Services</a:t>
            </a:r>
          </a:p>
        </p:txBody>
      </p:sp>
      <p:pic>
        <p:nvPicPr>
          <p:cNvPr id="8" name="Picture 7" descr="A person with curly hair&#10;&#10;Description automatically generated with low confidence">
            <a:extLst>
              <a:ext uri="{FF2B5EF4-FFF2-40B4-BE49-F238E27FC236}">
                <a16:creationId xmlns:a16="http://schemas.microsoft.com/office/drawing/2014/main" id="{DA189EE2-812D-50C3-AE1A-39986B902F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43640" y="382876"/>
            <a:ext cx="3265996" cy="4911272"/>
          </a:xfrm>
          <a:prstGeom prst="ellipse">
            <a:avLst/>
          </a:prstGeom>
        </p:spPr>
      </p:pic>
    </p:spTree>
    <p:extLst>
      <p:ext uri="{BB962C8B-B14F-4D97-AF65-F5344CB8AC3E}">
        <p14:creationId xmlns:p14="http://schemas.microsoft.com/office/powerpoint/2010/main" val="3859395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49E8-D97B-39DA-ED9A-267EBA9681AA}"/>
              </a:ext>
            </a:extLst>
          </p:cNvPr>
          <p:cNvSpPr>
            <a:spLocks noGrp="1"/>
          </p:cNvSpPr>
          <p:nvPr>
            <p:ph type="title"/>
          </p:nvPr>
        </p:nvSpPr>
        <p:spPr/>
        <p:txBody>
          <a:bodyPr/>
          <a:lstStyle/>
          <a:p>
            <a:r>
              <a:rPr lang="en-US">
                <a:solidFill>
                  <a:schemeClr val="accent3"/>
                </a:solidFill>
              </a:rPr>
              <a:t>Bringing our Mission to Life</a:t>
            </a:r>
          </a:p>
        </p:txBody>
      </p:sp>
      <p:sp>
        <p:nvSpPr>
          <p:cNvPr id="3" name="Text Placeholder 2">
            <a:extLst>
              <a:ext uri="{FF2B5EF4-FFF2-40B4-BE49-F238E27FC236}">
                <a16:creationId xmlns:a16="http://schemas.microsoft.com/office/drawing/2014/main" id="{0AD7ED76-6CBF-9076-2B6B-27F5242754DB}"/>
              </a:ext>
            </a:extLst>
          </p:cNvPr>
          <p:cNvSpPr>
            <a:spLocks noGrp="1"/>
          </p:cNvSpPr>
          <p:nvPr>
            <p:ph type="body" sz="quarter" idx="12"/>
          </p:nvPr>
        </p:nvSpPr>
        <p:spPr>
          <a:xfrm>
            <a:off x="430215" y="1514006"/>
            <a:ext cx="6018712" cy="5068807"/>
          </a:xfrm>
        </p:spPr>
        <p:txBody>
          <a:bodyPr lIns="91440" tIns="45720" rIns="91440" bIns="45720" anchor="t"/>
          <a:lstStyle/>
          <a:p>
            <a:pPr marL="0" indent="0" algn="l" rtl="0" fontAlgn="base">
              <a:buNone/>
            </a:pPr>
            <a:r>
              <a:rPr lang="en-US" sz="2400" b="0">
                <a:solidFill>
                  <a:srgbClr val="221E20"/>
                </a:solidFill>
              </a:rPr>
              <a:t>​</a:t>
            </a:r>
            <a:r>
              <a:rPr lang="en-US" sz="2400" b="0">
                <a:solidFill>
                  <a:schemeClr val="tx1"/>
                </a:solidFill>
              </a:rPr>
              <a:t>Second Harvest sources and distributes groceries through about </a:t>
            </a:r>
            <a:r>
              <a:rPr lang="en-US" sz="2400">
                <a:solidFill>
                  <a:schemeClr val="accent3"/>
                </a:solidFill>
              </a:rPr>
              <a:t>400 partners and 900 sites </a:t>
            </a:r>
            <a:r>
              <a:rPr lang="en-US" sz="2400" b="0">
                <a:solidFill>
                  <a:schemeClr val="tx1"/>
                </a:solidFill>
              </a:rPr>
              <a:t>across Santa Clara and San Mateo counties. All food is free for partners &amp; clients.</a:t>
            </a:r>
          </a:p>
          <a:p>
            <a:pPr marL="0" indent="0" algn="l" rtl="0" fontAlgn="base">
              <a:buNone/>
            </a:pPr>
            <a:endParaRPr lang="en-US" sz="2400" b="0">
              <a:solidFill>
                <a:schemeClr val="tx1"/>
              </a:solidFill>
            </a:endParaRPr>
          </a:p>
          <a:p>
            <a:pPr marL="0" indent="0" algn="l" rtl="0" fontAlgn="base">
              <a:buNone/>
            </a:pPr>
            <a:r>
              <a:rPr lang="en-US" sz="2400" b="0">
                <a:solidFill>
                  <a:schemeClr val="tx1"/>
                </a:solidFill>
              </a:rPr>
              <a:t>We partner with local, state and federal groups, enabling us to connect people with food resources in their neighborhood and strengthen programs and policies that help build a hunger-free community.</a:t>
            </a:r>
            <a:endParaRPr lang="en-US" sz="2400" b="0">
              <a:solidFill>
                <a:schemeClr val="tx1"/>
              </a:solidFill>
              <a:cs typeface="Arial"/>
            </a:endParaRPr>
          </a:p>
          <a:p>
            <a:pPr marL="227965" indent="-227965"/>
            <a:endParaRPr lang="en-US">
              <a:cs typeface="Arial" panose="020B0604020202020204"/>
            </a:endParaRPr>
          </a:p>
        </p:txBody>
      </p:sp>
      <p:pic>
        <p:nvPicPr>
          <p:cNvPr id="5" name="Picture 4" descr="Map&#10;&#10;Description automatically generated">
            <a:extLst>
              <a:ext uri="{FF2B5EF4-FFF2-40B4-BE49-F238E27FC236}">
                <a16:creationId xmlns:a16="http://schemas.microsoft.com/office/drawing/2014/main" id="{A175ED6D-1C05-3173-99ED-202A4194655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77802" y="1609854"/>
            <a:ext cx="5545527" cy="4260383"/>
          </a:xfrm>
          <a:prstGeom prst="roundRect">
            <a:avLst/>
          </a:prstGeom>
        </p:spPr>
      </p:pic>
    </p:spTree>
    <p:extLst>
      <p:ext uri="{BB962C8B-B14F-4D97-AF65-F5344CB8AC3E}">
        <p14:creationId xmlns:p14="http://schemas.microsoft.com/office/powerpoint/2010/main" val="2045690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1366C-D244-FC6F-D855-7A35142E4AC7}"/>
              </a:ext>
            </a:extLst>
          </p:cNvPr>
          <p:cNvSpPr>
            <a:spLocks noGrp="1"/>
          </p:cNvSpPr>
          <p:nvPr>
            <p:ph type="title"/>
          </p:nvPr>
        </p:nvSpPr>
        <p:spPr>
          <a:xfrm>
            <a:off x="430212" y="276845"/>
            <a:ext cx="11761787" cy="983990"/>
          </a:xfrm>
        </p:spPr>
        <p:txBody>
          <a:bodyPr/>
          <a:lstStyle/>
          <a:p>
            <a:pPr algn="l"/>
            <a:r>
              <a:rPr lang="en-US" sz="3200"/>
              <a:t>Increase our Impact by Working More Deeply in Community</a:t>
            </a:r>
            <a:br>
              <a:rPr lang="en-US" sz="2800"/>
            </a:br>
            <a:r>
              <a:rPr lang="en-US" sz="2400" b="0" i="1"/>
              <a:t>Multi-Year Goal</a:t>
            </a:r>
            <a:endParaRPr lang="en-US" sz="2800" b="0" i="1"/>
          </a:p>
        </p:txBody>
      </p:sp>
      <p:sp>
        <p:nvSpPr>
          <p:cNvPr id="3" name="Text Placeholder 2">
            <a:extLst>
              <a:ext uri="{FF2B5EF4-FFF2-40B4-BE49-F238E27FC236}">
                <a16:creationId xmlns:a16="http://schemas.microsoft.com/office/drawing/2014/main" id="{856C757E-1689-1242-1CCC-43BF00BF002A}"/>
              </a:ext>
            </a:extLst>
          </p:cNvPr>
          <p:cNvSpPr>
            <a:spLocks noGrp="1"/>
          </p:cNvSpPr>
          <p:nvPr>
            <p:ph type="body" sz="quarter" idx="12"/>
          </p:nvPr>
        </p:nvSpPr>
        <p:spPr>
          <a:xfrm>
            <a:off x="430212" y="1725105"/>
            <a:ext cx="11331575" cy="4100660"/>
          </a:xfrm>
        </p:spPr>
        <p:txBody>
          <a:bodyPr lIns="91440" tIns="45720" rIns="91440" bIns="45720" anchor="t"/>
          <a:lstStyle/>
          <a:p>
            <a:pPr marL="0" indent="0">
              <a:buNone/>
            </a:pPr>
            <a:r>
              <a:rPr lang="en-US" sz="2800" b="1">
                <a:cs typeface="Arial"/>
              </a:rPr>
              <a:t>Purpose:</a:t>
            </a:r>
          </a:p>
          <a:p>
            <a:pPr lvl="1"/>
            <a:r>
              <a:rPr lang="en-US" sz="2600">
                <a:cs typeface="Arial" panose="020B0604020202020204"/>
              </a:rPr>
              <a:t>We know the challenges in our communities will be better addressed if we are working in deep collaboration together</a:t>
            </a:r>
            <a:endParaRPr lang="en-US" sz="2600" u="sng">
              <a:cs typeface="Arial" panose="020B0604020202020204"/>
            </a:endParaRPr>
          </a:p>
          <a:p>
            <a:endParaRPr lang="en-US" sz="2800" u="sng">
              <a:cs typeface="Arial" panose="020B0604020202020204"/>
            </a:endParaRPr>
          </a:p>
          <a:p>
            <a:pPr marL="0" indent="0">
              <a:buNone/>
            </a:pPr>
            <a:r>
              <a:rPr lang="en-US" sz="2800" b="1"/>
              <a:t>Objectives:</a:t>
            </a:r>
            <a:endParaRPr lang="en-US" sz="2800" b="1">
              <a:cs typeface="Arial" panose="020B0604020202020204"/>
            </a:endParaRPr>
          </a:p>
          <a:p>
            <a:pPr lvl="1"/>
            <a:r>
              <a:rPr lang="en-US" sz="2600"/>
              <a:t>Deepen relationships </a:t>
            </a:r>
          </a:p>
          <a:p>
            <a:pPr lvl="1"/>
            <a:r>
              <a:rPr lang="en-US" sz="2600"/>
              <a:t>Increase our engagement with people experiencing food insecurity</a:t>
            </a:r>
            <a:endParaRPr lang="en-US" sz="2600">
              <a:cs typeface="Arial"/>
            </a:endParaRPr>
          </a:p>
          <a:p>
            <a:pPr lvl="1"/>
            <a:r>
              <a:rPr lang="en-US" sz="2600"/>
              <a:t>Advocate for root cause solutions beyond food provision and extend the reach of our advocacy</a:t>
            </a:r>
            <a:endParaRPr lang="en-US" sz="2600">
              <a:cs typeface="Arial"/>
            </a:endParaRPr>
          </a:p>
          <a:p>
            <a:pPr marL="0" indent="0">
              <a:buNone/>
            </a:pPr>
            <a:endParaRPr lang="en-US" sz="2000" u="sng">
              <a:cs typeface="Arial" panose="020B0604020202020204"/>
            </a:endParaRPr>
          </a:p>
        </p:txBody>
      </p:sp>
    </p:spTree>
    <p:extLst>
      <p:ext uri="{BB962C8B-B14F-4D97-AF65-F5344CB8AC3E}">
        <p14:creationId xmlns:p14="http://schemas.microsoft.com/office/powerpoint/2010/main" val="4048880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1366C-D244-FC6F-D855-7A35142E4AC7}"/>
              </a:ext>
            </a:extLst>
          </p:cNvPr>
          <p:cNvSpPr>
            <a:spLocks noGrp="1"/>
          </p:cNvSpPr>
          <p:nvPr>
            <p:ph type="title"/>
          </p:nvPr>
        </p:nvSpPr>
        <p:spPr>
          <a:xfrm>
            <a:off x="430212" y="114158"/>
            <a:ext cx="11761787" cy="983990"/>
          </a:xfrm>
        </p:spPr>
        <p:txBody>
          <a:bodyPr/>
          <a:lstStyle/>
          <a:p>
            <a:pPr algn="l"/>
            <a:r>
              <a:rPr lang="en-US" sz="3200"/>
              <a:t>Increase our impact by working more deeply in community</a:t>
            </a:r>
            <a:br>
              <a:rPr lang="en-US" sz="2800"/>
            </a:br>
            <a:r>
              <a:rPr lang="en-US" sz="2400" b="0" i="1"/>
              <a:t>Multi-Year Goal</a:t>
            </a:r>
            <a:endParaRPr lang="en-US" sz="2800" b="0" i="1"/>
          </a:p>
        </p:txBody>
      </p:sp>
      <p:sp>
        <p:nvSpPr>
          <p:cNvPr id="3" name="Text Placeholder 2">
            <a:extLst>
              <a:ext uri="{FF2B5EF4-FFF2-40B4-BE49-F238E27FC236}">
                <a16:creationId xmlns:a16="http://schemas.microsoft.com/office/drawing/2014/main" id="{856C757E-1689-1242-1CCC-43BF00BF002A}"/>
              </a:ext>
            </a:extLst>
          </p:cNvPr>
          <p:cNvSpPr>
            <a:spLocks noGrp="1"/>
          </p:cNvSpPr>
          <p:nvPr>
            <p:ph type="body" sz="quarter" idx="12"/>
          </p:nvPr>
        </p:nvSpPr>
        <p:spPr>
          <a:xfrm>
            <a:off x="430213" y="1809946"/>
            <a:ext cx="11331575" cy="4430598"/>
          </a:xfrm>
        </p:spPr>
        <p:txBody>
          <a:bodyPr lIns="91440" tIns="45720" rIns="91440" bIns="45720" anchor="t"/>
          <a:lstStyle/>
          <a:p>
            <a:pPr marL="0" indent="0">
              <a:buNone/>
            </a:pPr>
            <a:r>
              <a:rPr lang="en-US" sz="2800" b="1"/>
              <a:t>In FY24 pilot a holistic neighborhood approach: </a:t>
            </a:r>
          </a:p>
          <a:p>
            <a:pPr marL="0" indent="0">
              <a:buNone/>
            </a:pPr>
            <a:endParaRPr lang="en-US" sz="2800" b="1"/>
          </a:p>
          <a:p>
            <a:pPr lvl="2"/>
            <a:r>
              <a:rPr lang="en-US" sz="2600"/>
              <a:t>Deepen our understanding of community needs, resources, challenges, and advocacy opportunities</a:t>
            </a:r>
            <a:endParaRPr lang="en-US" sz="2600">
              <a:cs typeface="Arial"/>
            </a:endParaRPr>
          </a:p>
          <a:p>
            <a:pPr lvl="2"/>
            <a:r>
              <a:rPr lang="en-US" sz="2600"/>
              <a:t>Develop &amp; strengthen existing partnerships and build new relationships </a:t>
            </a:r>
          </a:p>
          <a:p>
            <a:pPr lvl="2"/>
            <a:r>
              <a:rPr lang="en-US" sz="2600"/>
              <a:t>Identify areas of greatest impact on food access and other root cause issues </a:t>
            </a:r>
          </a:p>
          <a:p>
            <a:pPr lvl="2"/>
            <a:r>
              <a:rPr lang="en-US" sz="2600">
                <a:cs typeface="Arial"/>
              </a:rPr>
              <a:t>Determine how to launch this hyper-local neighborhood approach across our wider service area </a:t>
            </a:r>
          </a:p>
        </p:txBody>
      </p:sp>
    </p:spTree>
    <p:extLst>
      <p:ext uri="{BB962C8B-B14F-4D97-AF65-F5344CB8AC3E}">
        <p14:creationId xmlns:p14="http://schemas.microsoft.com/office/powerpoint/2010/main" val="2885124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85F92-DCE9-7D71-D708-216AEA9CD506}"/>
              </a:ext>
            </a:extLst>
          </p:cNvPr>
          <p:cNvSpPr>
            <a:spLocks noGrp="1"/>
          </p:cNvSpPr>
          <p:nvPr>
            <p:ph type="title"/>
          </p:nvPr>
        </p:nvSpPr>
        <p:spPr/>
        <p:txBody>
          <a:bodyPr>
            <a:noAutofit/>
          </a:bodyPr>
          <a:lstStyle/>
          <a:p>
            <a:r>
              <a:rPr lang="en-US" sz="4400">
                <a:solidFill>
                  <a:schemeClr val="accent3"/>
                </a:solidFill>
              </a:rPr>
              <a:t>Policy Principles and Priorities</a:t>
            </a:r>
          </a:p>
        </p:txBody>
      </p:sp>
      <p:sp>
        <p:nvSpPr>
          <p:cNvPr id="3" name="Text Placeholder 2">
            <a:extLst>
              <a:ext uri="{FF2B5EF4-FFF2-40B4-BE49-F238E27FC236}">
                <a16:creationId xmlns:a16="http://schemas.microsoft.com/office/drawing/2014/main" id="{0B29CE6B-3A90-208E-00FF-14817F4B0430}"/>
              </a:ext>
            </a:extLst>
          </p:cNvPr>
          <p:cNvSpPr>
            <a:spLocks noGrp="1"/>
          </p:cNvSpPr>
          <p:nvPr>
            <p:ph type="body" sz="quarter" idx="10"/>
          </p:nvPr>
        </p:nvSpPr>
        <p:spPr>
          <a:xfrm>
            <a:off x="838200" y="3450645"/>
            <a:ext cx="10367865" cy="690562"/>
          </a:xfrm>
        </p:spPr>
        <p:txBody>
          <a:bodyPr/>
          <a:lstStyle/>
          <a:p>
            <a:pPr algn="l"/>
            <a:endParaRPr lang="en-US"/>
          </a:p>
          <a:p>
            <a:pPr algn="l"/>
            <a:r>
              <a:rPr lang="en-US" sz="2800" b="0"/>
              <a:t>Tracy Weatherby, Vice President of Strategy &amp; Advocacy</a:t>
            </a:r>
          </a:p>
        </p:txBody>
      </p:sp>
    </p:spTree>
    <p:extLst>
      <p:ext uri="{BB962C8B-B14F-4D97-AF65-F5344CB8AC3E}">
        <p14:creationId xmlns:p14="http://schemas.microsoft.com/office/powerpoint/2010/main" val="3642697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49E02-0873-F64A-1547-22803517B70C}"/>
              </a:ext>
            </a:extLst>
          </p:cNvPr>
          <p:cNvSpPr>
            <a:spLocks noGrp="1"/>
          </p:cNvSpPr>
          <p:nvPr>
            <p:ph type="title"/>
          </p:nvPr>
        </p:nvSpPr>
        <p:spPr/>
        <p:txBody>
          <a:bodyPr>
            <a:normAutofit fontScale="90000"/>
          </a:bodyPr>
          <a:lstStyle/>
          <a:p>
            <a:r>
              <a:rPr lang="en-US"/>
              <a:t>Access to Nutritious Food is a Human Right</a:t>
            </a:r>
          </a:p>
        </p:txBody>
      </p:sp>
      <p:pic>
        <p:nvPicPr>
          <p:cNvPr id="4" name="Picture 3" descr="A group of people posing for a photo&#10;&#10;Description automatically generated with medium confidence">
            <a:extLst>
              <a:ext uri="{FF2B5EF4-FFF2-40B4-BE49-F238E27FC236}">
                <a16:creationId xmlns:a16="http://schemas.microsoft.com/office/drawing/2014/main" id="{8DE2C995-A33D-FBA0-52F6-3D0348A80A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29535" y="167205"/>
            <a:ext cx="7332930" cy="4867047"/>
          </a:xfrm>
          <a:prstGeom prst="roundRect">
            <a:avLst/>
          </a:prstGeom>
        </p:spPr>
      </p:pic>
    </p:spTree>
    <p:extLst>
      <p:ext uri="{BB962C8B-B14F-4D97-AF65-F5344CB8AC3E}">
        <p14:creationId xmlns:p14="http://schemas.microsoft.com/office/powerpoint/2010/main" val="164308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F3FCD-849E-B648-AFEC-2A8C169194F6}"/>
              </a:ext>
            </a:extLst>
          </p:cNvPr>
          <p:cNvSpPr>
            <a:spLocks noGrp="1"/>
          </p:cNvSpPr>
          <p:nvPr>
            <p:ph type="title"/>
          </p:nvPr>
        </p:nvSpPr>
        <p:spPr>
          <a:xfrm>
            <a:off x="429718" y="130811"/>
            <a:ext cx="11274602" cy="983990"/>
          </a:xfrm>
        </p:spPr>
        <p:txBody>
          <a:bodyPr/>
          <a:lstStyle/>
          <a:p>
            <a:r>
              <a:rPr lang="en-US" sz="3800" spc="100">
                <a:solidFill>
                  <a:schemeClr val="accent4"/>
                </a:solidFill>
                <a:latin typeface="+mj-lt"/>
              </a:rPr>
              <a:t>Evaluate policies for impact on diversity, equity &amp; inclusion</a:t>
            </a:r>
            <a:endParaRPr lang="en-US" sz="3800">
              <a:solidFill>
                <a:schemeClr val="accent4"/>
              </a:solidFill>
            </a:endParaRPr>
          </a:p>
        </p:txBody>
      </p:sp>
      <p:pic>
        <p:nvPicPr>
          <p:cNvPr id="5" name="Picture 4">
            <a:extLst>
              <a:ext uri="{FF2B5EF4-FFF2-40B4-BE49-F238E27FC236}">
                <a16:creationId xmlns:a16="http://schemas.microsoft.com/office/drawing/2014/main" id="{95E1930A-5A82-F733-64C8-6B1BC36433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0940" y="1935543"/>
            <a:ext cx="11250127" cy="4446401"/>
          </a:xfrm>
          <a:prstGeom prst="rect">
            <a:avLst/>
          </a:prstGeom>
        </p:spPr>
      </p:pic>
    </p:spTree>
    <p:extLst>
      <p:ext uri="{BB962C8B-B14F-4D97-AF65-F5344CB8AC3E}">
        <p14:creationId xmlns:p14="http://schemas.microsoft.com/office/powerpoint/2010/main" val="2991086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B712D9-3DC5-2385-E067-4AC9B430DADE}"/>
              </a:ext>
            </a:extLst>
          </p:cNvPr>
          <p:cNvSpPr>
            <a:spLocks noGrp="1"/>
          </p:cNvSpPr>
          <p:nvPr>
            <p:ph type="title"/>
          </p:nvPr>
        </p:nvSpPr>
        <p:spPr>
          <a:xfrm>
            <a:off x="699714" y="5490971"/>
            <a:ext cx="6962072" cy="1159200"/>
          </a:xfrm>
        </p:spPr>
        <p:txBody>
          <a:bodyPr vert="horz" lIns="91440" tIns="45720" rIns="91440" bIns="45720" rtlCol="0" anchor="ctr">
            <a:normAutofit/>
          </a:bodyPr>
          <a:lstStyle/>
          <a:p>
            <a:pPr defTabSz="914400"/>
            <a:r>
              <a:rPr lang="en-US" sz="4000" kern="1200">
                <a:solidFill>
                  <a:srgbClr val="FFFFFF"/>
                </a:solidFill>
                <a:latin typeface="+mj-lt"/>
                <a:ea typeface="+mj-ea"/>
                <a:cs typeface="+mj-cs"/>
              </a:rPr>
              <a:t>Community Voice Matters</a:t>
            </a:r>
          </a:p>
        </p:txBody>
      </p:sp>
      <p:pic>
        <p:nvPicPr>
          <p:cNvPr id="5" name="Picture 4">
            <a:extLst>
              <a:ext uri="{FF2B5EF4-FFF2-40B4-BE49-F238E27FC236}">
                <a16:creationId xmlns:a16="http://schemas.microsoft.com/office/drawing/2014/main" id="{B2EDF950-63A8-FCC6-EEB7-20D7EF22AD6B}"/>
              </a:ext>
            </a:extLst>
          </p:cNvPr>
          <p:cNvPicPr>
            <a:picLocks noChangeAspect="1"/>
          </p:cNvPicPr>
          <p:nvPr/>
        </p:nvPicPr>
        <p:blipFill>
          <a:blip r:embed="rId2"/>
          <a:stretch>
            <a:fillRect/>
          </a:stretch>
        </p:blipFill>
        <p:spPr>
          <a:xfrm>
            <a:off x="1878995" y="390832"/>
            <a:ext cx="8526629" cy="4519114"/>
          </a:xfrm>
          <a:prstGeom prst="rect">
            <a:avLst/>
          </a:prstGeom>
        </p:spPr>
      </p:pic>
    </p:spTree>
    <p:extLst>
      <p:ext uri="{BB962C8B-B14F-4D97-AF65-F5344CB8AC3E}">
        <p14:creationId xmlns:p14="http://schemas.microsoft.com/office/powerpoint/2010/main" val="2001932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1500"/>
                    </a14:imgEffect>
                    <a14:imgEffect>
                      <a14:saturation sat="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85F92-DCE9-7D71-D708-216AEA9CD506}"/>
              </a:ext>
            </a:extLst>
          </p:cNvPr>
          <p:cNvSpPr>
            <a:spLocks noGrp="1"/>
          </p:cNvSpPr>
          <p:nvPr>
            <p:ph type="title"/>
          </p:nvPr>
        </p:nvSpPr>
        <p:spPr/>
        <p:txBody>
          <a:bodyPr/>
          <a:lstStyle/>
          <a:p>
            <a:pPr algn="l"/>
            <a:r>
              <a:rPr lang="en-US" b="1">
                <a:solidFill>
                  <a:schemeClr val="accent3"/>
                </a:solidFill>
              </a:rPr>
              <a:t>Welcome</a:t>
            </a:r>
          </a:p>
        </p:txBody>
      </p:sp>
      <p:sp>
        <p:nvSpPr>
          <p:cNvPr id="3" name="Text Placeholder 2">
            <a:extLst>
              <a:ext uri="{FF2B5EF4-FFF2-40B4-BE49-F238E27FC236}">
                <a16:creationId xmlns:a16="http://schemas.microsoft.com/office/drawing/2014/main" id="{0B29CE6B-3A90-208E-00FF-14817F4B0430}"/>
              </a:ext>
            </a:extLst>
          </p:cNvPr>
          <p:cNvSpPr>
            <a:spLocks noGrp="1"/>
          </p:cNvSpPr>
          <p:nvPr>
            <p:ph type="body" sz="quarter" idx="10"/>
          </p:nvPr>
        </p:nvSpPr>
        <p:spPr>
          <a:xfrm>
            <a:off x="838200" y="3450645"/>
            <a:ext cx="10367865" cy="690562"/>
          </a:xfrm>
        </p:spPr>
        <p:txBody>
          <a:bodyPr/>
          <a:lstStyle/>
          <a:p>
            <a:pPr algn="l"/>
            <a:r>
              <a:rPr lang="en-US"/>
              <a:t>Tracy Weatherby </a:t>
            </a:r>
          </a:p>
          <a:p>
            <a:pPr algn="l"/>
            <a:r>
              <a:rPr lang="en-US"/>
              <a:t>Vice President of Strategy and Advocacy</a:t>
            </a:r>
          </a:p>
        </p:txBody>
      </p:sp>
      <p:pic>
        <p:nvPicPr>
          <p:cNvPr id="8" name="Picture 7" descr="A person with her arms crossed&#10;&#10;Description automatically generated with medium confidence">
            <a:extLst>
              <a:ext uri="{FF2B5EF4-FFF2-40B4-BE49-F238E27FC236}">
                <a16:creationId xmlns:a16="http://schemas.microsoft.com/office/drawing/2014/main" id="{1C463D96-AD23-4CFB-B26D-2226041D5DBA}"/>
              </a:ext>
            </a:extLst>
          </p:cNvPr>
          <p:cNvPicPr>
            <a:picLocks noChangeAspect="1"/>
          </p:cNvPicPr>
          <p:nvPr/>
        </p:nvPicPr>
        <p:blipFill>
          <a:blip r:embed="rId4"/>
          <a:stretch>
            <a:fillRect/>
          </a:stretch>
        </p:blipFill>
        <p:spPr>
          <a:xfrm>
            <a:off x="8117633" y="488754"/>
            <a:ext cx="2919704" cy="4379556"/>
          </a:xfrm>
          <a:prstGeom prst="ellipse">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75305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FD268-6BA5-4CB0-03B1-F6F380F486A7}"/>
              </a:ext>
            </a:extLst>
          </p:cNvPr>
          <p:cNvSpPr>
            <a:spLocks noGrp="1"/>
          </p:cNvSpPr>
          <p:nvPr>
            <p:ph type="title"/>
          </p:nvPr>
        </p:nvSpPr>
        <p:spPr/>
        <p:txBody>
          <a:bodyPr lIns="91440" tIns="45720" rIns="91440" bIns="45720" anchor="t"/>
          <a:lstStyle/>
          <a:p>
            <a:r>
              <a:rPr lang="en-US"/>
              <a:t>Issue Areas We Have Focused On</a:t>
            </a:r>
          </a:p>
        </p:txBody>
      </p:sp>
      <p:sp>
        <p:nvSpPr>
          <p:cNvPr id="3" name="Text Placeholder 2">
            <a:extLst>
              <a:ext uri="{FF2B5EF4-FFF2-40B4-BE49-F238E27FC236}">
                <a16:creationId xmlns:a16="http://schemas.microsoft.com/office/drawing/2014/main" id="{D3CABB53-79AF-575D-8091-3344C2FF543D}"/>
              </a:ext>
            </a:extLst>
          </p:cNvPr>
          <p:cNvSpPr>
            <a:spLocks noGrp="1"/>
          </p:cNvSpPr>
          <p:nvPr>
            <p:ph type="body" sz="quarter" idx="12"/>
          </p:nvPr>
        </p:nvSpPr>
        <p:spPr>
          <a:xfrm>
            <a:off x="430213" y="1437807"/>
            <a:ext cx="11331575" cy="5145008"/>
          </a:xfrm>
        </p:spPr>
        <p:txBody>
          <a:bodyPr/>
          <a:lstStyle/>
          <a:p>
            <a:r>
              <a:rPr lang="en-US" sz="2800" b="0"/>
              <a:t>School &amp; Summer Meals</a:t>
            </a:r>
          </a:p>
          <a:p>
            <a:r>
              <a:rPr lang="en-US" sz="2800" b="0"/>
              <a:t>CalFresh/SNAP</a:t>
            </a:r>
          </a:p>
          <a:p>
            <a:r>
              <a:rPr lang="en-US" sz="2800" b="0"/>
              <a:t>Food as Medicine</a:t>
            </a:r>
          </a:p>
          <a:p>
            <a:r>
              <a:rPr lang="en-US" sz="2800" b="0"/>
              <a:t>Creating a More Equitable Food System </a:t>
            </a:r>
          </a:p>
          <a:p>
            <a:pPr lvl="1"/>
            <a:r>
              <a:rPr lang="en-US" sz="2400"/>
              <a:t>Protecting workers in fields, kitchens &amp; grocery stores</a:t>
            </a:r>
          </a:p>
          <a:p>
            <a:pPr lvl="1"/>
            <a:r>
              <a:rPr lang="en-US" sz="2400"/>
              <a:t>Directing resources to </a:t>
            </a:r>
            <a:r>
              <a:rPr lang="en-US" sz="2400" b="0"/>
              <a:t>farmers, ranchers &amp; communities of color that have been excluded from state and federal programs</a:t>
            </a:r>
          </a:p>
          <a:p>
            <a:pPr lvl="1"/>
            <a:r>
              <a:rPr lang="en-US" sz="2400"/>
              <a:t>Food access for the unhoused</a:t>
            </a:r>
            <a:endParaRPr lang="en-US" sz="2400" b="0"/>
          </a:p>
          <a:p>
            <a:r>
              <a:rPr lang="en-US" sz="2800" b="0"/>
              <a:t>Food Rescue</a:t>
            </a:r>
          </a:p>
          <a:p>
            <a:r>
              <a:rPr lang="en-US" sz="2800" b="0"/>
              <a:t>Support of Food Banks</a:t>
            </a:r>
          </a:p>
          <a:p>
            <a:r>
              <a:rPr lang="en-US" sz="2800" b="0"/>
              <a:t>Voter registration &amp; Get Out the Vote</a:t>
            </a:r>
            <a:endParaRPr lang="en-US" b="0"/>
          </a:p>
        </p:txBody>
      </p:sp>
    </p:spTree>
    <p:extLst>
      <p:ext uri="{BB962C8B-B14F-4D97-AF65-F5344CB8AC3E}">
        <p14:creationId xmlns:p14="http://schemas.microsoft.com/office/powerpoint/2010/main" val="3294685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85F92-DCE9-7D71-D708-216AEA9CD506}"/>
              </a:ext>
            </a:extLst>
          </p:cNvPr>
          <p:cNvSpPr>
            <a:spLocks noGrp="1"/>
          </p:cNvSpPr>
          <p:nvPr>
            <p:ph type="title"/>
          </p:nvPr>
        </p:nvSpPr>
        <p:spPr>
          <a:xfrm>
            <a:off x="838200" y="2996289"/>
            <a:ext cx="10515600" cy="865421"/>
          </a:xfrm>
        </p:spPr>
        <p:txBody>
          <a:bodyPr>
            <a:noAutofit/>
          </a:bodyPr>
          <a:lstStyle/>
          <a:p>
            <a:r>
              <a:rPr lang="en-US" sz="4400">
                <a:solidFill>
                  <a:schemeClr val="accent3"/>
                </a:solidFill>
              </a:rPr>
              <a:t>Addressing the Root Causes of Hunger</a:t>
            </a:r>
          </a:p>
        </p:txBody>
      </p:sp>
    </p:spTree>
    <p:extLst>
      <p:ext uri="{BB962C8B-B14F-4D97-AF65-F5344CB8AC3E}">
        <p14:creationId xmlns:p14="http://schemas.microsoft.com/office/powerpoint/2010/main" val="3507069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AC6BD-E117-3A67-F8F5-E84F32F5A000}"/>
              </a:ext>
            </a:extLst>
          </p:cNvPr>
          <p:cNvSpPr>
            <a:spLocks noGrp="1"/>
          </p:cNvSpPr>
          <p:nvPr>
            <p:ph type="title"/>
          </p:nvPr>
        </p:nvSpPr>
        <p:spPr>
          <a:xfrm>
            <a:off x="146688" y="144557"/>
            <a:ext cx="11887735" cy="983990"/>
          </a:xfrm>
        </p:spPr>
        <p:txBody>
          <a:bodyPr lIns="91440" tIns="45720" rIns="91440" bIns="45720" anchor="t"/>
          <a:lstStyle/>
          <a:p>
            <a:r>
              <a:rPr lang="en-US"/>
              <a:t>Addressing the Root Causes of Hunger</a:t>
            </a:r>
          </a:p>
        </p:txBody>
      </p:sp>
      <p:sp>
        <p:nvSpPr>
          <p:cNvPr id="3" name="Text Placeholder 2">
            <a:extLst>
              <a:ext uri="{FF2B5EF4-FFF2-40B4-BE49-F238E27FC236}">
                <a16:creationId xmlns:a16="http://schemas.microsoft.com/office/drawing/2014/main" id="{EDFED2B2-66C6-02D0-90EF-41417630F52B}"/>
              </a:ext>
            </a:extLst>
          </p:cNvPr>
          <p:cNvSpPr>
            <a:spLocks noGrp="1"/>
          </p:cNvSpPr>
          <p:nvPr>
            <p:ph type="body" sz="quarter" idx="12"/>
          </p:nvPr>
        </p:nvSpPr>
        <p:spPr>
          <a:xfrm>
            <a:off x="560842" y="2929149"/>
            <a:ext cx="11331575" cy="3471651"/>
          </a:xfrm>
        </p:spPr>
        <p:txBody>
          <a:bodyPr lIns="91440" tIns="45720" rIns="91440" bIns="45720" anchor="t"/>
          <a:lstStyle/>
          <a:p>
            <a:pPr indent="0">
              <a:lnSpc>
                <a:spcPct val="100000"/>
              </a:lnSpc>
              <a:spcBef>
                <a:spcPts val="0"/>
              </a:spcBef>
              <a:buNone/>
            </a:pPr>
            <a:endParaRPr lang="en-US" sz="2800" b="0">
              <a:ea typeface="+mn-lt"/>
              <a:cs typeface="+mn-lt"/>
            </a:endParaRPr>
          </a:p>
          <a:p>
            <a:pPr indent="0">
              <a:lnSpc>
                <a:spcPct val="100000"/>
              </a:lnSpc>
              <a:spcBef>
                <a:spcPts val="0"/>
              </a:spcBef>
              <a:spcAft>
                <a:spcPts val="1200"/>
              </a:spcAft>
              <a:buNone/>
            </a:pPr>
            <a:r>
              <a:rPr lang="en-US" sz="2800" b="0">
                <a:ea typeface="+mn-lt"/>
                <a:cs typeface="+mn-lt"/>
              </a:rPr>
              <a:t>As part of our mission to end hunger in our community, we will explore how we can support root-cause solutions. </a:t>
            </a:r>
            <a:endParaRPr lang="en-US" sz="2800">
              <a:ea typeface="+mn-lt"/>
              <a:cs typeface="+mn-lt"/>
            </a:endParaRPr>
          </a:p>
          <a:p>
            <a:pPr lvl="2">
              <a:lnSpc>
                <a:spcPct val="100000"/>
              </a:lnSpc>
              <a:spcBef>
                <a:spcPts val="0"/>
              </a:spcBef>
              <a:spcAft>
                <a:spcPts val="1200"/>
              </a:spcAft>
              <a:buClr>
                <a:schemeClr val="bg1"/>
              </a:buClr>
            </a:pPr>
            <a:r>
              <a:rPr lang="en-US" sz="2600" b="0">
                <a:ea typeface="+mn-lt"/>
                <a:cs typeface="+mn-lt"/>
              </a:rPr>
              <a:t>We will learn with humility as we learn about issues outside of food.</a:t>
            </a:r>
          </a:p>
          <a:p>
            <a:pPr lvl="2">
              <a:lnSpc>
                <a:spcPct val="100000"/>
              </a:lnSpc>
              <a:spcBef>
                <a:spcPts val="0"/>
              </a:spcBef>
              <a:spcAft>
                <a:spcPts val="1200"/>
              </a:spcAft>
              <a:buClr>
                <a:schemeClr val="bg1"/>
              </a:buClr>
            </a:pPr>
            <a:r>
              <a:rPr lang="en-US" sz="2600" b="0">
                <a:ea typeface="+mn-lt"/>
                <a:cs typeface="+mn-lt"/>
              </a:rPr>
              <a:t>We will work in coalition with our community and focus on solutions where we can have the greatest impact.</a:t>
            </a:r>
            <a:endParaRPr lang="en-US" sz="2600">
              <a:cs typeface="Arial" panose="020B0604020202020204"/>
            </a:endParaRPr>
          </a:p>
          <a:p>
            <a:pPr marL="0" indent="0">
              <a:buNone/>
            </a:pPr>
            <a:endParaRPr lang="en-US">
              <a:cs typeface="Arial" panose="020B0604020202020204"/>
            </a:endParaRPr>
          </a:p>
        </p:txBody>
      </p:sp>
      <p:sp>
        <p:nvSpPr>
          <p:cNvPr id="20" name="TextBox 19">
            <a:extLst>
              <a:ext uri="{FF2B5EF4-FFF2-40B4-BE49-F238E27FC236}">
                <a16:creationId xmlns:a16="http://schemas.microsoft.com/office/drawing/2014/main" id="{649758A1-7CCC-5F01-6EF3-A03F97D12F84}"/>
              </a:ext>
            </a:extLst>
          </p:cNvPr>
          <p:cNvSpPr txBox="1"/>
          <p:nvPr/>
        </p:nvSpPr>
        <p:spPr>
          <a:xfrm>
            <a:off x="1001485" y="1616529"/>
            <a:ext cx="972094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algn="ctr"/>
            <a:r>
              <a:rPr lang="en-US" sz="4000" b="1">
                <a:solidFill>
                  <a:srgbClr val="10302B"/>
                </a:solidFill>
                <a:cs typeface="Arial"/>
              </a:rPr>
              <a:t>Systemic racism and other inequities </a:t>
            </a:r>
            <a:endParaRPr lang="en-US" sz="4000" b="1">
              <a:solidFill>
                <a:srgbClr val="000000"/>
              </a:solidFill>
              <a:cs typeface="Arial"/>
            </a:endParaRPr>
          </a:p>
          <a:p>
            <a:pPr marL="228600" algn="ctr"/>
            <a:r>
              <a:rPr lang="en-US" sz="4000" b="1">
                <a:solidFill>
                  <a:srgbClr val="10302B"/>
                </a:solidFill>
                <a:cs typeface="Arial"/>
              </a:rPr>
              <a:t>are the root causes of hunger </a:t>
            </a:r>
            <a:endParaRPr lang="en-US" sz="4000" b="1">
              <a:cs typeface="Arial"/>
            </a:endParaRPr>
          </a:p>
        </p:txBody>
      </p:sp>
      <p:pic>
        <p:nvPicPr>
          <p:cNvPr id="5" name="Graphic 4" descr="Arrow Right with solid fill">
            <a:extLst>
              <a:ext uri="{FF2B5EF4-FFF2-40B4-BE49-F238E27FC236}">
                <a16:creationId xmlns:a16="http://schemas.microsoft.com/office/drawing/2014/main" id="{B2E52403-9DE6-A44E-6BA0-1ED73CEFF0E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48996"/>
          <a:stretch/>
        </p:blipFill>
        <p:spPr>
          <a:xfrm>
            <a:off x="1357315" y="4261381"/>
            <a:ext cx="369277" cy="724015"/>
          </a:xfrm>
          <a:prstGeom prst="rect">
            <a:avLst/>
          </a:prstGeom>
        </p:spPr>
      </p:pic>
      <p:pic>
        <p:nvPicPr>
          <p:cNvPr id="6" name="Graphic 5" descr="Arrow Right with solid fill">
            <a:extLst>
              <a:ext uri="{FF2B5EF4-FFF2-40B4-BE49-F238E27FC236}">
                <a16:creationId xmlns:a16="http://schemas.microsoft.com/office/drawing/2014/main" id="{54DD7D5E-ACDB-CB21-804D-44BF505E71A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48996"/>
          <a:stretch/>
        </p:blipFill>
        <p:spPr>
          <a:xfrm>
            <a:off x="1357314" y="4802116"/>
            <a:ext cx="369277" cy="724015"/>
          </a:xfrm>
          <a:prstGeom prst="rect">
            <a:avLst/>
          </a:prstGeom>
        </p:spPr>
      </p:pic>
    </p:spTree>
    <p:extLst>
      <p:ext uri="{BB962C8B-B14F-4D97-AF65-F5344CB8AC3E}">
        <p14:creationId xmlns:p14="http://schemas.microsoft.com/office/powerpoint/2010/main" val="4290838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F3FCD-849E-B648-AFEC-2A8C169194F6}"/>
              </a:ext>
            </a:extLst>
          </p:cNvPr>
          <p:cNvSpPr>
            <a:spLocks noGrp="1"/>
          </p:cNvSpPr>
          <p:nvPr>
            <p:ph type="title"/>
          </p:nvPr>
        </p:nvSpPr>
        <p:spPr/>
        <p:txBody>
          <a:bodyPr/>
          <a:lstStyle/>
          <a:p>
            <a:r>
              <a:rPr lang="en-US"/>
              <a:t>Root Cause Policy Goals</a:t>
            </a:r>
          </a:p>
        </p:txBody>
      </p:sp>
      <p:sp>
        <p:nvSpPr>
          <p:cNvPr id="3" name="Text Placeholder 2">
            <a:extLst>
              <a:ext uri="{FF2B5EF4-FFF2-40B4-BE49-F238E27FC236}">
                <a16:creationId xmlns:a16="http://schemas.microsoft.com/office/drawing/2014/main" id="{5E3C0376-6F94-B34A-B6FF-BBEA70561982}"/>
              </a:ext>
            </a:extLst>
          </p:cNvPr>
          <p:cNvSpPr>
            <a:spLocks noGrp="1"/>
          </p:cNvSpPr>
          <p:nvPr>
            <p:ph type="body" sz="quarter" idx="12"/>
          </p:nvPr>
        </p:nvSpPr>
        <p:spPr/>
        <p:txBody>
          <a:bodyPr lIns="91440" tIns="45720" rIns="91440" bIns="45720" anchor="t"/>
          <a:lstStyle/>
          <a:p>
            <a:pPr marL="0" indent="0">
              <a:buNone/>
            </a:pPr>
            <a:r>
              <a:rPr lang="en-US" sz="2800"/>
              <a:t>Identify where we can have impact on root cause issues that help to end hunger in our community</a:t>
            </a:r>
          </a:p>
          <a:p>
            <a:pPr lvl="1"/>
            <a:r>
              <a:rPr lang="en-US" sz="2400"/>
              <a:t>Get educated, work with coalitions, and support key policies.</a:t>
            </a:r>
            <a:endParaRPr lang="en-US" sz="2400">
              <a:cs typeface="Arial"/>
            </a:endParaRPr>
          </a:p>
          <a:p>
            <a:pPr lvl="1"/>
            <a:r>
              <a:rPr lang="en-US" sz="2400"/>
              <a:t>Identify areas of greatest potential impact over time.</a:t>
            </a:r>
            <a:endParaRPr lang="en-US" sz="2400">
              <a:cs typeface="Arial"/>
            </a:endParaRPr>
          </a:p>
          <a:p>
            <a:pPr lvl="1"/>
            <a:r>
              <a:rPr lang="en-US" sz="2400"/>
              <a:t>Amplify our work on core food issues through support from other coalition partners and through deeper community engagement.</a:t>
            </a:r>
            <a:endParaRPr lang="en-US" sz="2400">
              <a:cs typeface="Arial" panose="020B0604020202020204"/>
            </a:endParaRPr>
          </a:p>
          <a:p>
            <a:pPr lvl="1"/>
            <a:r>
              <a:rPr lang="en-US" sz="2400"/>
              <a:t>Learn and iterate.</a:t>
            </a:r>
          </a:p>
          <a:p>
            <a:pPr marL="457200" lvl="1" indent="0">
              <a:buNone/>
            </a:pPr>
            <a:endParaRPr lang="en-US" sz="2400">
              <a:cs typeface="Arial"/>
            </a:endParaRPr>
          </a:p>
          <a:p>
            <a:pPr marL="0" indent="0">
              <a:buNone/>
            </a:pPr>
            <a:r>
              <a:rPr lang="en-US" sz="2800"/>
              <a:t>Constraints:</a:t>
            </a:r>
            <a:endParaRPr lang="en-US" sz="2800">
              <a:cs typeface="Arial"/>
            </a:endParaRPr>
          </a:p>
          <a:p>
            <a:pPr lvl="1"/>
            <a:r>
              <a:rPr lang="en-US" sz="2400"/>
              <a:t>The Advocacy department is not expected to grow.</a:t>
            </a:r>
            <a:endParaRPr lang="en-US" sz="2400">
              <a:cs typeface="Arial"/>
            </a:endParaRPr>
          </a:p>
          <a:p>
            <a:pPr lvl="1"/>
            <a:r>
              <a:rPr lang="en-US" sz="2400"/>
              <a:t>We need to maximize impact for resources invested.</a:t>
            </a:r>
            <a:endParaRPr lang="en-US" sz="2400">
              <a:cs typeface="Arial"/>
            </a:endParaRPr>
          </a:p>
          <a:p>
            <a:pPr marL="457200" lvl="1" indent="0">
              <a:buNone/>
            </a:pPr>
            <a:endParaRPr lang="en-US" sz="2000" b="1">
              <a:cs typeface="Arial"/>
            </a:endParaRPr>
          </a:p>
        </p:txBody>
      </p:sp>
    </p:spTree>
    <p:extLst>
      <p:ext uri="{BB962C8B-B14F-4D97-AF65-F5344CB8AC3E}">
        <p14:creationId xmlns:p14="http://schemas.microsoft.com/office/powerpoint/2010/main" val="1255999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44A8DA26-2EB8-687D-7F96-26C28D5C23F0}"/>
              </a:ext>
            </a:extLst>
          </p:cNvPr>
          <p:cNvSpPr txBox="1"/>
          <p:nvPr/>
        </p:nvSpPr>
        <p:spPr>
          <a:xfrm>
            <a:off x="0" y="0"/>
            <a:ext cx="3406747" cy="6918690"/>
          </a:xfrm>
          <a:prstGeom prst="rect">
            <a:avLst/>
          </a:prstGeom>
          <a:solidFill>
            <a:srgbClr val="ECE6E1"/>
          </a:solidFill>
          <a:ln>
            <a:noFill/>
          </a:ln>
        </p:spPr>
        <p:txBody>
          <a:bodyPr wrap="square" rtlCol="0">
            <a:spAutoFit/>
          </a:bodyPr>
          <a:lstStyle/>
          <a:p>
            <a:endParaRPr lang="en-US"/>
          </a:p>
        </p:txBody>
      </p:sp>
      <p:sp>
        <p:nvSpPr>
          <p:cNvPr id="24" name="Title 1">
            <a:extLst>
              <a:ext uri="{FF2B5EF4-FFF2-40B4-BE49-F238E27FC236}">
                <a16:creationId xmlns:a16="http://schemas.microsoft.com/office/drawing/2014/main" id="{FD77AEFA-73E4-3E2E-58E0-DC3AEF8D2B22}"/>
              </a:ext>
            </a:extLst>
          </p:cNvPr>
          <p:cNvSpPr txBox="1">
            <a:spLocks/>
          </p:cNvSpPr>
          <p:nvPr/>
        </p:nvSpPr>
        <p:spPr>
          <a:xfrm>
            <a:off x="138181" y="2113020"/>
            <a:ext cx="3268566" cy="258024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accent3"/>
                </a:solidFill>
              </a:rPr>
              <a:t>Our </a:t>
            </a:r>
          </a:p>
          <a:p>
            <a:r>
              <a:rPr lang="en-US" b="1">
                <a:solidFill>
                  <a:schemeClr val="accent3"/>
                </a:solidFill>
              </a:rPr>
              <a:t>Root Cause Approach</a:t>
            </a:r>
          </a:p>
        </p:txBody>
      </p:sp>
      <p:pic>
        <p:nvPicPr>
          <p:cNvPr id="3" name="Picture 2">
            <a:extLst>
              <a:ext uri="{FF2B5EF4-FFF2-40B4-BE49-F238E27FC236}">
                <a16:creationId xmlns:a16="http://schemas.microsoft.com/office/drawing/2014/main" id="{F375B6F2-BE1E-1C65-FE93-F10A00020E79}"/>
              </a:ext>
            </a:extLst>
          </p:cNvPr>
          <p:cNvPicPr>
            <a:picLocks noChangeAspect="1"/>
          </p:cNvPicPr>
          <p:nvPr/>
        </p:nvPicPr>
        <p:blipFill>
          <a:blip r:embed="rId2"/>
          <a:stretch>
            <a:fillRect/>
          </a:stretch>
        </p:blipFill>
        <p:spPr>
          <a:xfrm>
            <a:off x="3798277" y="53789"/>
            <a:ext cx="8388947" cy="6698703"/>
          </a:xfrm>
          <a:prstGeom prst="rect">
            <a:avLst/>
          </a:prstGeom>
        </p:spPr>
      </p:pic>
    </p:spTree>
    <p:extLst>
      <p:ext uri="{BB962C8B-B14F-4D97-AF65-F5344CB8AC3E}">
        <p14:creationId xmlns:p14="http://schemas.microsoft.com/office/powerpoint/2010/main" val="3270204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5C045-3C1F-8B12-7347-AFE41D90BA76}"/>
              </a:ext>
            </a:extLst>
          </p:cNvPr>
          <p:cNvSpPr>
            <a:spLocks noGrp="1"/>
          </p:cNvSpPr>
          <p:nvPr>
            <p:ph type="title"/>
          </p:nvPr>
        </p:nvSpPr>
        <p:spPr/>
        <p:txBody>
          <a:bodyPr/>
          <a:lstStyle/>
          <a:p>
            <a:r>
              <a:rPr lang="en-US"/>
              <a:t>Policy Review Questions</a:t>
            </a:r>
          </a:p>
        </p:txBody>
      </p:sp>
      <p:sp>
        <p:nvSpPr>
          <p:cNvPr id="3" name="Text Placeholder 2">
            <a:extLst>
              <a:ext uri="{FF2B5EF4-FFF2-40B4-BE49-F238E27FC236}">
                <a16:creationId xmlns:a16="http://schemas.microsoft.com/office/drawing/2014/main" id="{64B6148B-8F3F-1374-5FCA-DE8D551C4E61}"/>
              </a:ext>
            </a:extLst>
          </p:cNvPr>
          <p:cNvSpPr>
            <a:spLocks noGrp="1"/>
          </p:cNvSpPr>
          <p:nvPr>
            <p:ph type="body" sz="quarter" idx="12"/>
          </p:nvPr>
        </p:nvSpPr>
        <p:spPr>
          <a:xfrm>
            <a:off x="429717" y="1619860"/>
            <a:ext cx="11331575" cy="4452078"/>
          </a:xfrm>
        </p:spPr>
        <p:txBody>
          <a:bodyPr lIns="91440" tIns="45720" rIns="91440" bIns="45720" anchor="t"/>
          <a:lstStyle/>
          <a:p>
            <a:r>
              <a:rPr lang="en-US" sz="2800"/>
              <a:t>Hunger Impacts: </a:t>
            </a:r>
            <a:r>
              <a:rPr lang="en-US" sz="2800" b="0"/>
              <a:t>Can this policy help end hunger?</a:t>
            </a:r>
            <a:endParaRPr lang="en-US" sz="2800" b="0">
              <a:cs typeface="Arial"/>
            </a:endParaRPr>
          </a:p>
          <a:p>
            <a:r>
              <a:rPr lang="en-US" sz="2800"/>
              <a:t>Centering Community: </a:t>
            </a:r>
            <a:r>
              <a:rPr lang="en-US" sz="2800" b="0"/>
              <a:t>Has this issue emerged in our conversations with clients and partners?</a:t>
            </a:r>
            <a:endParaRPr lang="en-US" sz="2800" b="0">
              <a:cs typeface="Arial"/>
            </a:endParaRPr>
          </a:p>
          <a:p>
            <a:r>
              <a:rPr lang="en-US" sz="2800"/>
              <a:t>Racial Equity: </a:t>
            </a:r>
            <a:r>
              <a:rPr lang="en-US" sz="2800" b="0"/>
              <a:t>Does this policy advance racial justice and equity?</a:t>
            </a:r>
            <a:endParaRPr lang="en-US" sz="2800" b="0">
              <a:cs typeface="Arial"/>
            </a:endParaRPr>
          </a:p>
          <a:p>
            <a:r>
              <a:rPr lang="en-US" sz="2800"/>
              <a:t>Policy Pros &amp; Cons: </a:t>
            </a:r>
            <a:r>
              <a:rPr lang="en-US" sz="2800" b="0"/>
              <a:t>Are there reasonable solutions to this issue?</a:t>
            </a:r>
            <a:endParaRPr lang="en-US" sz="2800" b="0">
              <a:cs typeface="Arial"/>
            </a:endParaRPr>
          </a:p>
          <a:p>
            <a:r>
              <a:rPr lang="en-US" sz="2800"/>
              <a:t>Chance of Progress</a:t>
            </a:r>
            <a:r>
              <a:rPr lang="en-US" sz="2800" b="0"/>
              <a:t>: Can we see a path (shorter-term or longer-term) to success with this issue? Is this part of an ongoing discussion, something that requires long-term education where we could assist, or would we have to start the discussion?</a:t>
            </a:r>
            <a:endParaRPr lang="en-US" sz="2800" b="0">
              <a:cs typeface="Arial"/>
            </a:endParaRPr>
          </a:p>
        </p:txBody>
      </p:sp>
    </p:spTree>
    <p:extLst>
      <p:ext uri="{BB962C8B-B14F-4D97-AF65-F5344CB8AC3E}">
        <p14:creationId xmlns:p14="http://schemas.microsoft.com/office/powerpoint/2010/main" val="2188066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EC20E-8BD2-69B4-AB13-01C36E9AA39F}"/>
              </a:ext>
            </a:extLst>
          </p:cNvPr>
          <p:cNvSpPr>
            <a:spLocks noGrp="1"/>
          </p:cNvSpPr>
          <p:nvPr>
            <p:ph type="title"/>
          </p:nvPr>
        </p:nvSpPr>
        <p:spPr/>
        <p:txBody>
          <a:bodyPr/>
          <a:lstStyle/>
          <a:p>
            <a:r>
              <a:rPr lang="en-US"/>
              <a:t>Questions? </a:t>
            </a:r>
          </a:p>
        </p:txBody>
      </p:sp>
    </p:spTree>
    <p:extLst>
      <p:ext uri="{BB962C8B-B14F-4D97-AF65-F5344CB8AC3E}">
        <p14:creationId xmlns:p14="http://schemas.microsoft.com/office/powerpoint/2010/main" val="980012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EB328-CD4E-570A-0AED-9CC099250B66}"/>
              </a:ext>
            </a:extLst>
          </p:cNvPr>
          <p:cNvSpPr>
            <a:spLocks noGrp="1"/>
          </p:cNvSpPr>
          <p:nvPr>
            <p:ph type="title"/>
          </p:nvPr>
        </p:nvSpPr>
        <p:spPr>
          <a:xfrm>
            <a:off x="838200" y="2389220"/>
            <a:ext cx="6336354" cy="1257431"/>
          </a:xfrm>
        </p:spPr>
        <p:txBody>
          <a:bodyPr>
            <a:normAutofit fontScale="90000"/>
          </a:bodyPr>
          <a:lstStyle/>
          <a:p>
            <a:pPr algn="l"/>
            <a:r>
              <a:rPr lang="en-US"/>
              <a:t>School &amp; Summer Meals</a:t>
            </a:r>
          </a:p>
        </p:txBody>
      </p:sp>
      <p:sp>
        <p:nvSpPr>
          <p:cNvPr id="3" name="Text Placeholder 2">
            <a:extLst>
              <a:ext uri="{FF2B5EF4-FFF2-40B4-BE49-F238E27FC236}">
                <a16:creationId xmlns:a16="http://schemas.microsoft.com/office/drawing/2014/main" id="{2064FDA8-BA30-F493-0D14-D8F249DF2D7A}"/>
              </a:ext>
            </a:extLst>
          </p:cNvPr>
          <p:cNvSpPr>
            <a:spLocks noGrp="1"/>
          </p:cNvSpPr>
          <p:nvPr>
            <p:ph type="body" sz="quarter" idx="10"/>
          </p:nvPr>
        </p:nvSpPr>
        <p:spPr>
          <a:xfrm>
            <a:off x="838200" y="3649199"/>
            <a:ext cx="10515600" cy="690562"/>
          </a:xfrm>
        </p:spPr>
        <p:txBody>
          <a:bodyPr/>
          <a:lstStyle/>
          <a:p>
            <a:pPr algn="l"/>
            <a:r>
              <a:rPr lang="en-US" sz="2800" b="0"/>
              <a:t>Rachel Monaco</a:t>
            </a:r>
          </a:p>
          <a:p>
            <a:pPr algn="l"/>
            <a:r>
              <a:rPr lang="en-US" sz="2800" b="0"/>
              <a:t>Senior Manager, Policy &amp; Advocacy</a:t>
            </a:r>
          </a:p>
        </p:txBody>
      </p:sp>
      <p:pic>
        <p:nvPicPr>
          <p:cNvPr id="4" name="Picture 3">
            <a:extLst>
              <a:ext uri="{FF2B5EF4-FFF2-40B4-BE49-F238E27FC236}">
                <a16:creationId xmlns:a16="http://schemas.microsoft.com/office/drawing/2014/main" id="{A62AF707-1C7A-3F07-DB8C-AD3375C73EB7}"/>
              </a:ext>
            </a:extLst>
          </p:cNvPr>
          <p:cNvPicPr>
            <a:picLocks noChangeAspect="1"/>
          </p:cNvPicPr>
          <p:nvPr/>
        </p:nvPicPr>
        <p:blipFill>
          <a:blip r:embed="rId3"/>
          <a:stretch>
            <a:fillRect/>
          </a:stretch>
        </p:blipFill>
        <p:spPr>
          <a:xfrm>
            <a:off x="8174592" y="814040"/>
            <a:ext cx="3310415" cy="4407790"/>
          </a:xfrm>
          <a:prstGeom prst="rect">
            <a:avLst/>
          </a:prstGeom>
        </p:spPr>
      </p:pic>
    </p:spTree>
    <p:extLst>
      <p:ext uri="{BB962C8B-B14F-4D97-AF65-F5344CB8AC3E}">
        <p14:creationId xmlns:p14="http://schemas.microsoft.com/office/powerpoint/2010/main" val="1718420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30D3B-50CB-E594-3285-55DC433E5B29}"/>
              </a:ext>
            </a:extLst>
          </p:cNvPr>
          <p:cNvSpPr>
            <a:spLocks noGrp="1"/>
          </p:cNvSpPr>
          <p:nvPr>
            <p:ph type="title"/>
          </p:nvPr>
        </p:nvSpPr>
        <p:spPr/>
        <p:txBody>
          <a:bodyPr/>
          <a:lstStyle/>
          <a:p>
            <a:r>
              <a:rPr lang="en-US"/>
              <a:t>Universal Free School Meals </a:t>
            </a:r>
          </a:p>
        </p:txBody>
      </p:sp>
      <p:sp>
        <p:nvSpPr>
          <p:cNvPr id="3" name="Text Placeholder 2">
            <a:extLst>
              <a:ext uri="{FF2B5EF4-FFF2-40B4-BE49-F238E27FC236}">
                <a16:creationId xmlns:a16="http://schemas.microsoft.com/office/drawing/2014/main" id="{42F36ADE-E592-DFA7-6BC1-337EE3014D32}"/>
              </a:ext>
            </a:extLst>
          </p:cNvPr>
          <p:cNvSpPr>
            <a:spLocks noGrp="1"/>
          </p:cNvSpPr>
          <p:nvPr>
            <p:ph type="body" sz="quarter" idx="12"/>
          </p:nvPr>
        </p:nvSpPr>
        <p:spPr>
          <a:xfrm>
            <a:off x="190233" y="2154488"/>
            <a:ext cx="6733082" cy="4452078"/>
          </a:xfrm>
        </p:spPr>
        <p:txBody>
          <a:bodyPr/>
          <a:lstStyle/>
          <a:p>
            <a:pPr marL="0" indent="0">
              <a:buNone/>
            </a:pPr>
            <a:r>
              <a:rPr lang="en-US" sz="2400"/>
              <a:t>Positive outcomes: </a:t>
            </a:r>
          </a:p>
          <a:p>
            <a:r>
              <a:rPr lang="en-US" sz="2400" b="0"/>
              <a:t>Builds equity. More students are eating school meals without stigma or shame. </a:t>
            </a:r>
          </a:p>
          <a:p>
            <a:pPr lvl="1"/>
            <a:r>
              <a:rPr lang="en-US" sz="1800"/>
              <a:t>+12% school meals consumed in CA in SY22-23</a:t>
            </a:r>
            <a:endParaRPr lang="en-US" sz="1800" b="0"/>
          </a:p>
          <a:p>
            <a:r>
              <a:rPr lang="en-US" sz="2400" b="0"/>
              <a:t>Schools began serving breakfast.</a:t>
            </a:r>
          </a:p>
          <a:p>
            <a:r>
              <a:rPr lang="en-US" sz="2400" b="0"/>
              <a:t>More schools cooking from scratch. </a:t>
            </a:r>
          </a:p>
          <a:p>
            <a:r>
              <a:rPr lang="en-US" sz="2400" b="0"/>
              <a:t>State funding for Kitchen Infrastructure and Training (KIT), scratch cooking support, Farm2School programs.</a:t>
            </a:r>
          </a:p>
          <a:p>
            <a:r>
              <a:rPr lang="en-US" sz="2400" b="0"/>
              <a:t>8 states have passed their own free school meals programs. </a:t>
            </a:r>
          </a:p>
        </p:txBody>
      </p:sp>
      <p:pic>
        <p:nvPicPr>
          <p:cNvPr id="6" name="Picture 5" descr="A person wearing face masks and gloves with a child in a mask&#10;&#10;Description automatically generated">
            <a:extLst>
              <a:ext uri="{FF2B5EF4-FFF2-40B4-BE49-F238E27FC236}">
                <a16:creationId xmlns:a16="http://schemas.microsoft.com/office/drawing/2014/main" id="{46722B65-8FD8-0BC7-97DE-C9807716D5E7}"/>
              </a:ext>
            </a:extLst>
          </p:cNvPr>
          <p:cNvPicPr>
            <a:picLocks noChangeAspect="1"/>
          </p:cNvPicPr>
          <p:nvPr/>
        </p:nvPicPr>
        <p:blipFill>
          <a:blip r:embed="rId2"/>
          <a:stretch>
            <a:fillRect/>
          </a:stretch>
        </p:blipFill>
        <p:spPr>
          <a:xfrm>
            <a:off x="7064259" y="2734691"/>
            <a:ext cx="4937508" cy="3291671"/>
          </a:xfrm>
          <a:prstGeom prst="rect">
            <a:avLst/>
          </a:prstGeom>
        </p:spPr>
      </p:pic>
      <p:sp>
        <p:nvSpPr>
          <p:cNvPr id="8" name="TextBox 7">
            <a:extLst>
              <a:ext uri="{FF2B5EF4-FFF2-40B4-BE49-F238E27FC236}">
                <a16:creationId xmlns:a16="http://schemas.microsoft.com/office/drawing/2014/main" id="{46A3A646-6343-A76E-944F-3142072C5AC0}"/>
              </a:ext>
            </a:extLst>
          </p:cNvPr>
          <p:cNvSpPr txBox="1"/>
          <p:nvPr/>
        </p:nvSpPr>
        <p:spPr>
          <a:xfrm>
            <a:off x="190233" y="1491388"/>
            <a:ext cx="12001767" cy="430887"/>
          </a:xfrm>
          <a:prstGeom prst="rect">
            <a:avLst/>
          </a:prstGeom>
          <a:noFill/>
        </p:spPr>
        <p:txBody>
          <a:bodyPr wrap="square">
            <a:spAutoFit/>
          </a:bodyPr>
          <a:lstStyle/>
          <a:p>
            <a:pPr marL="0" indent="0" algn="ctr">
              <a:buNone/>
            </a:pPr>
            <a:r>
              <a:rPr lang="en-US" sz="2200" i="1">
                <a:solidFill>
                  <a:srgbClr val="008049"/>
                </a:solidFill>
              </a:rPr>
              <a:t>2022-23 was the first year of CA’s first-in-the-nation universal free school meals program. </a:t>
            </a:r>
          </a:p>
        </p:txBody>
      </p:sp>
    </p:spTree>
    <p:extLst>
      <p:ext uri="{BB962C8B-B14F-4D97-AF65-F5344CB8AC3E}">
        <p14:creationId xmlns:p14="http://schemas.microsoft.com/office/powerpoint/2010/main" val="2197387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2C5CE-343E-ADE4-063C-838C6D6E9C05}"/>
              </a:ext>
            </a:extLst>
          </p:cNvPr>
          <p:cNvSpPr>
            <a:spLocks noGrp="1"/>
          </p:cNvSpPr>
          <p:nvPr>
            <p:ph type="title"/>
          </p:nvPr>
        </p:nvSpPr>
        <p:spPr/>
        <p:txBody>
          <a:bodyPr/>
          <a:lstStyle/>
          <a:p>
            <a:r>
              <a:rPr lang="en-US"/>
              <a:t>Building on the Momentum</a:t>
            </a:r>
          </a:p>
        </p:txBody>
      </p:sp>
      <p:sp>
        <p:nvSpPr>
          <p:cNvPr id="3" name="Text Placeholder 2">
            <a:extLst>
              <a:ext uri="{FF2B5EF4-FFF2-40B4-BE49-F238E27FC236}">
                <a16:creationId xmlns:a16="http://schemas.microsoft.com/office/drawing/2014/main" id="{1A5957EB-230C-F000-5473-89F180A1DEC1}"/>
              </a:ext>
            </a:extLst>
          </p:cNvPr>
          <p:cNvSpPr>
            <a:spLocks noGrp="1"/>
          </p:cNvSpPr>
          <p:nvPr>
            <p:ph type="body" sz="quarter" idx="12"/>
          </p:nvPr>
        </p:nvSpPr>
        <p:spPr>
          <a:xfrm>
            <a:off x="586522" y="1380392"/>
            <a:ext cx="11331575" cy="5288922"/>
          </a:xfrm>
        </p:spPr>
        <p:txBody>
          <a:bodyPr/>
          <a:lstStyle/>
          <a:p>
            <a:pPr marL="0" indent="0">
              <a:buNone/>
            </a:pPr>
            <a:r>
              <a:rPr lang="en-US" sz="2800">
                <a:solidFill>
                  <a:schemeClr val="accent3"/>
                </a:solidFill>
              </a:rPr>
              <a:t>Local: </a:t>
            </a:r>
          </a:p>
          <a:p>
            <a:pPr lvl="1"/>
            <a:r>
              <a:rPr lang="en-US" sz="2400" b="0"/>
              <a:t>Consider school-day schedule adjustments such as </a:t>
            </a:r>
            <a:r>
              <a:rPr lang="en-US" sz="2400" b="0" i="1"/>
              <a:t>Recess before Lunch. </a:t>
            </a:r>
          </a:p>
          <a:p>
            <a:pPr lvl="1"/>
            <a:r>
              <a:rPr lang="en-US" sz="2400" b="0"/>
              <a:t>Ensure kids have enough time to eat their meals.</a:t>
            </a:r>
          </a:p>
          <a:p>
            <a:pPr lvl="1"/>
            <a:r>
              <a:rPr lang="en-US" sz="2400"/>
              <a:t>Ensure school nutrition staff are paid a livable wage with benefits. </a:t>
            </a:r>
            <a:endParaRPr lang="en-US" sz="2800" b="0"/>
          </a:p>
          <a:p>
            <a:pPr marL="0" indent="0">
              <a:buNone/>
            </a:pPr>
            <a:r>
              <a:rPr lang="en-US" sz="2800">
                <a:solidFill>
                  <a:schemeClr val="accent3"/>
                </a:solidFill>
              </a:rPr>
              <a:t>State:</a:t>
            </a:r>
          </a:p>
          <a:p>
            <a:pPr lvl="1"/>
            <a:r>
              <a:rPr lang="en-US" sz="2400" b="0"/>
              <a:t>Protect funding for Universal School Meals.</a:t>
            </a:r>
          </a:p>
          <a:p>
            <a:pPr lvl="1"/>
            <a:r>
              <a:rPr lang="en-US" sz="2400" b="0"/>
              <a:t>Continued funding for increased participation projections and KIT. </a:t>
            </a:r>
            <a:endParaRPr lang="en-US" sz="2800"/>
          </a:p>
          <a:p>
            <a:pPr marL="0" indent="0">
              <a:buNone/>
            </a:pPr>
            <a:r>
              <a:rPr lang="en-US" sz="2800">
                <a:solidFill>
                  <a:schemeClr val="accent3"/>
                </a:solidFill>
              </a:rPr>
              <a:t>Federal: </a:t>
            </a:r>
          </a:p>
          <a:p>
            <a:pPr lvl="1"/>
            <a:r>
              <a:rPr lang="en-US" sz="2400" b="0"/>
              <a:t>Pass a Child Nutrition Reauthorization Bill which includes Free School Meals for All </a:t>
            </a:r>
          </a:p>
          <a:p>
            <a:pPr lvl="1"/>
            <a:r>
              <a:rPr lang="en-US" sz="2400"/>
              <a:t>I</a:t>
            </a:r>
            <a:r>
              <a:rPr lang="en-US" sz="2400" b="0"/>
              <a:t>ncrease Community Eligibility Provision </a:t>
            </a:r>
            <a:r>
              <a:rPr lang="en-US" sz="2400"/>
              <a:t>reimbursement m</a:t>
            </a:r>
            <a:r>
              <a:rPr lang="en-US" sz="2400" b="0"/>
              <a:t>ultiplier to make it more affordable for states to implement. </a:t>
            </a:r>
            <a:endParaRPr lang="en-US"/>
          </a:p>
        </p:txBody>
      </p:sp>
    </p:spTree>
    <p:extLst>
      <p:ext uri="{BB962C8B-B14F-4D97-AF65-F5344CB8AC3E}">
        <p14:creationId xmlns:p14="http://schemas.microsoft.com/office/powerpoint/2010/main" val="3255414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162F7-70F7-2AB8-E219-A19C5B7CB57A}"/>
              </a:ext>
            </a:extLst>
          </p:cNvPr>
          <p:cNvSpPr>
            <a:spLocks noGrp="1"/>
          </p:cNvSpPr>
          <p:nvPr>
            <p:ph type="title"/>
          </p:nvPr>
        </p:nvSpPr>
        <p:spPr/>
        <p:txBody>
          <a:bodyPr/>
          <a:lstStyle/>
          <a:p>
            <a:r>
              <a:rPr lang="en-US"/>
              <a:t>Food Bank Trivia</a:t>
            </a:r>
          </a:p>
        </p:txBody>
      </p:sp>
      <p:sp>
        <p:nvSpPr>
          <p:cNvPr id="3" name="Text Placeholder 2">
            <a:extLst>
              <a:ext uri="{FF2B5EF4-FFF2-40B4-BE49-F238E27FC236}">
                <a16:creationId xmlns:a16="http://schemas.microsoft.com/office/drawing/2014/main" id="{AD149729-3F44-71C4-0B4D-D10A5DF55C89}"/>
              </a:ext>
            </a:extLst>
          </p:cNvPr>
          <p:cNvSpPr>
            <a:spLocks noGrp="1"/>
          </p:cNvSpPr>
          <p:nvPr>
            <p:ph type="body" sz="quarter" idx="12"/>
          </p:nvPr>
        </p:nvSpPr>
        <p:spPr>
          <a:xfrm>
            <a:off x="3798082" y="1423878"/>
            <a:ext cx="6830009" cy="5158936"/>
          </a:xfrm>
        </p:spPr>
        <p:txBody>
          <a:bodyPr lIns="91440" tIns="45720" rIns="91440" bIns="45720" anchor="t"/>
          <a:lstStyle/>
          <a:p>
            <a:pPr marL="227965" indent="-227965"/>
            <a:r>
              <a:rPr lang="en-US" sz="3000">
                <a:solidFill>
                  <a:schemeClr val="tx1"/>
                </a:solidFill>
              </a:rPr>
              <a:t>How many people are at risk of food insecurity in San Mateo and Santa Clara Counties? </a:t>
            </a:r>
          </a:p>
          <a:p>
            <a:pPr marL="227965" indent="-227965"/>
            <a:endParaRPr lang="en-US" sz="3000">
              <a:solidFill>
                <a:schemeClr val="tx1"/>
              </a:solidFill>
            </a:endParaRPr>
          </a:p>
          <a:p>
            <a:pPr marL="227965" indent="-227965"/>
            <a:r>
              <a:rPr lang="en-US" sz="3000">
                <a:solidFill>
                  <a:schemeClr val="tx1"/>
                </a:solidFill>
              </a:rPr>
              <a:t>When CalFresh Emergency Allotments ended in Feb. 2023, how much $ was lost in our local economy? </a:t>
            </a:r>
          </a:p>
          <a:p>
            <a:pPr marL="227965" indent="-227965"/>
            <a:endParaRPr lang="en-US" sz="3000">
              <a:solidFill>
                <a:schemeClr val="tx1"/>
              </a:solidFill>
            </a:endParaRPr>
          </a:p>
          <a:p>
            <a:pPr marL="227965" indent="-227965"/>
            <a:r>
              <a:rPr lang="en-US" sz="3000">
                <a:solidFill>
                  <a:schemeClr val="tx1"/>
                </a:solidFill>
              </a:rPr>
              <a:t>What % of our clients have less than $100 in savings? </a:t>
            </a:r>
            <a:endParaRPr lang="en-US" sz="3000">
              <a:solidFill>
                <a:schemeClr val="tx1"/>
              </a:solidFill>
              <a:cs typeface="Arial"/>
            </a:endParaRPr>
          </a:p>
          <a:p>
            <a:pPr marL="227965" indent="-227965"/>
            <a:endParaRPr lang="en-US">
              <a:cs typeface="Arial" panose="020B0604020202020204"/>
            </a:endParaRPr>
          </a:p>
        </p:txBody>
      </p:sp>
      <p:pic>
        <p:nvPicPr>
          <p:cNvPr id="13" name="Picture 12" descr="A person and two children sitting on a box in the grass&#10;&#10;Description automatically generated with low confidence">
            <a:extLst>
              <a:ext uri="{FF2B5EF4-FFF2-40B4-BE49-F238E27FC236}">
                <a16:creationId xmlns:a16="http://schemas.microsoft.com/office/drawing/2014/main" id="{2461529B-5004-3A81-9C61-3709A4F561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323" y="5004490"/>
            <a:ext cx="2629154" cy="1748388"/>
          </a:xfrm>
          <a:prstGeom prst="roundRect">
            <a:avLst/>
          </a:prstGeom>
        </p:spPr>
      </p:pic>
      <p:pic>
        <p:nvPicPr>
          <p:cNvPr id="15" name="Picture 14" descr="A picture containing person, indoor, ceiling, dish&#10;&#10;Description automatically generated">
            <a:extLst>
              <a:ext uri="{FF2B5EF4-FFF2-40B4-BE49-F238E27FC236}">
                <a16:creationId xmlns:a16="http://schemas.microsoft.com/office/drawing/2014/main" id="{AC58ECDA-EC2C-DBB1-314D-00EF683A65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323" y="1256065"/>
            <a:ext cx="2629155" cy="1748388"/>
          </a:xfrm>
          <a:prstGeom prst="roundRect">
            <a:avLst/>
          </a:prstGeom>
        </p:spPr>
      </p:pic>
      <p:pic>
        <p:nvPicPr>
          <p:cNvPr id="20" name="Picture 19" descr="A picture containing text, outdoor, ground, person&#10;&#10;Description automatically generated">
            <a:extLst>
              <a:ext uri="{FF2B5EF4-FFF2-40B4-BE49-F238E27FC236}">
                <a16:creationId xmlns:a16="http://schemas.microsoft.com/office/drawing/2014/main" id="{E5EF350F-6444-573D-4652-D892CCE957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9323" y="3128087"/>
            <a:ext cx="2629154" cy="1752770"/>
          </a:xfrm>
          <a:prstGeom prst="roundRect">
            <a:avLst/>
          </a:prstGeom>
        </p:spPr>
      </p:pic>
    </p:spTree>
    <p:extLst>
      <p:ext uri="{BB962C8B-B14F-4D97-AF65-F5344CB8AC3E}">
        <p14:creationId xmlns:p14="http://schemas.microsoft.com/office/powerpoint/2010/main" val="862574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1A802-8EEB-2959-2C57-66BFF36D41D7}"/>
              </a:ext>
            </a:extLst>
          </p:cNvPr>
          <p:cNvSpPr>
            <a:spLocks noGrp="1"/>
          </p:cNvSpPr>
          <p:nvPr>
            <p:ph type="title"/>
          </p:nvPr>
        </p:nvSpPr>
        <p:spPr/>
        <p:txBody>
          <a:bodyPr/>
          <a:lstStyle/>
          <a:p>
            <a:pPr marL="0" indent="0">
              <a:buNone/>
            </a:pPr>
            <a:r>
              <a:rPr lang="en-US" sz="4000">
                <a:solidFill>
                  <a:schemeClr val="accent1"/>
                </a:solidFill>
                <a:latin typeface="Arial"/>
                <a:cs typeface="Arial"/>
              </a:rPr>
              <a:t>Summer Electronic Benefits Transfer (EBT) </a:t>
            </a:r>
            <a:endParaRPr lang="en-US" sz="4000">
              <a:solidFill>
                <a:schemeClr val="accent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5DCAD64D-D56E-2B3D-DA39-EFF710BC71C7}"/>
              </a:ext>
            </a:extLst>
          </p:cNvPr>
          <p:cNvSpPr>
            <a:spLocks noGrp="1"/>
          </p:cNvSpPr>
          <p:nvPr>
            <p:ph type="body" sz="quarter" idx="12"/>
          </p:nvPr>
        </p:nvSpPr>
        <p:spPr>
          <a:xfrm>
            <a:off x="223458" y="1749227"/>
            <a:ext cx="7821504" cy="4466455"/>
          </a:xfrm>
        </p:spPr>
        <p:txBody>
          <a:bodyPr lIns="91440" tIns="45720" rIns="91440" bIns="45720" anchor="t"/>
          <a:lstStyle/>
          <a:p>
            <a:pPr marL="285115" indent="-285115">
              <a:spcAft>
                <a:spcPts val="1800"/>
              </a:spcAft>
            </a:pPr>
            <a:r>
              <a:rPr lang="en-US" sz="2800" b="0">
                <a:solidFill>
                  <a:schemeClr val="tx1"/>
                </a:solidFill>
                <a:cs typeface="Arial"/>
              </a:rPr>
              <a:t>2023 </a:t>
            </a:r>
            <a:r>
              <a:rPr lang="en-US" sz="2800" b="0">
                <a:solidFill>
                  <a:schemeClr val="tx1"/>
                </a:solidFill>
                <a:ea typeface="+mn-lt"/>
                <a:cs typeface="+mn-lt"/>
              </a:rPr>
              <a:t>Federal Omnibus Spending Bill established</a:t>
            </a:r>
            <a:r>
              <a:rPr lang="en-US" sz="2800" b="0">
                <a:solidFill>
                  <a:schemeClr val="tx1"/>
                </a:solidFill>
                <a:cs typeface="Arial"/>
              </a:rPr>
              <a:t> permanent Summer EBT.</a:t>
            </a:r>
            <a:endParaRPr lang="en-US" sz="2800" b="0">
              <a:solidFill>
                <a:schemeClr val="tx1"/>
              </a:solidFill>
              <a:cs typeface="Arial" panose="020B0604020202020204" pitchFamily="34" charset="0"/>
            </a:endParaRPr>
          </a:p>
          <a:p>
            <a:pPr marL="285115" indent="-285115">
              <a:spcAft>
                <a:spcPts val="1800"/>
              </a:spcAft>
            </a:pPr>
            <a:r>
              <a:rPr lang="en-US" sz="2800" b="0">
                <a:solidFill>
                  <a:schemeClr val="tx1"/>
                </a:solidFill>
                <a:cs typeface="Arial"/>
              </a:rPr>
              <a:t>Low-income students will receive $120 per child per summer beginning 2024. </a:t>
            </a:r>
            <a:endParaRPr lang="en-US" sz="2800" b="0">
              <a:solidFill>
                <a:schemeClr val="tx1"/>
              </a:solidFill>
              <a:cs typeface="Arial" panose="020B0604020202020204" pitchFamily="34" charset="0"/>
            </a:endParaRPr>
          </a:p>
          <a:p>
            <a:pPr marL="285115" indent="-285115">
              <a:spcAft>
                <a:spcPts val="1800"/>
              </a:spcAft>
            </a:pPr>
            <a:r>
              <a:rPr lang="en-US" sz="2800" b="0">
                <a:solidFill>
                  <a:schemeClr val="tx1"/>
                </a:solidFill>
                <a:cs typeface="Arial"/>
              </a:rPr>
              <a:t>30%+ of our student population across our two counties may be eligible.</a:t>
            </a:r>
          </a:p>
          <a:p>
            <a:pPr marL="285115" indent="-285115">
              <a:spcAft>
                <a:spcPts val="1800"/>
              </a:spcAft>
            </a:pPr>
            <a:r>
              <a:rPr lang="en-US" sz="2800" b="0">
                <a:solidFill>
                  <a:schemeClr val="tx1"/>
                </a:solidFill>
                <a:cs typeface="Arial"/>
              </a:rPr>
              <a:t>We will monitor its implementation and advocate for any needed program improvements. </a:t>
            </a:r>
          </a:p>
          <a:p>
            <a:pPr marL="227965" indent="-227965"/>
            <a:endParaRPr lang="en-US">
              <a:cs typeface="Arial" panose="020B0604020202020204"/>
            </a:endParaRPr>
          </a:p>
        </p:txBody>
      </p:sp>
      <p:pic>
        <p:nvPicPr>
          <p:cNvPr id="6" name="Picture 5" descr="A person holding a child&#10;&#10;Description automatically generated with medium confidence">
            <a:extLst>
              <a:ext uri="{FF2B5EF4-FFF2-40B4-BE49-F238E27FC236}">
                <a16:creationId xmlns:a16="http://schemas.microsoft.com/office/drawing/2014/main" id="{10044028-D39A-66B8-C667-6DB4F6E3E5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196752" y="1826517"/>
            <a:ext cx="3398051" cy="4311877"/>
          </a:xfrm>
          <a:prstGeom prst="flowChartConnector">
            <a:avLst/>
          </a:prstGeom>
        </p:spPr>
      </p:pic>
    </p:spTree>
    <p:extLst>
      <p:ext uri="{BB962C8B-B14F-4D97-AF65-F5344CB8AC3E}">
        <p14:creationId xmlns:p14="http://schemas.microsoft.com/office/powerpoint/2010/main" val="1766715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EB328-CD4E-570A-0AED-9CC099250B66}"/>
              </a:ext>
            </a:extLst>
          </p:cNvPr>
          <p:cNvSpPr>
            <a:spLocks noGrp="1"/>
          </p:cNvSpPr>
          <p:nvPr>
            <p:ph type="title"/>
          </p:nvPr>
        </p:nvSpPr>
        <p:spPr>
          <a:xfrm>
            <a:off x="838200" y="2585226"/>
            <a:ext cx="7558605" cy="865421"/>
          </a:xfrm>
        </p:spPr>
        <p:txBody>
          <a:bodyPr>
            <a:normAutofit fontScale="90000"/>
          </a:bodyPr>
          <a:lstStyle/>
          <a:p>
            <a:pPr algn="l"/>
            <a:r>
              <a:rPr lang="en-US">
                <a:solidFill>
                  <a:schemeClr val="accent3"/>
                </a:solidFill>
                <a:latin typeface="Arial" panose="020B0604020202020204" pitchFamily="34" charset="0"/>
                <a:cs typeface="Arial" panose="020B0604020202020204" pitchFamily="34" charset="0"/>
              </a:rPr>
              <a:t>Supplemental Nutrition Assistance Program (SNAP)/CalFresh</a:t>
            </a:r>
            <a:endParaRPr lang="en-US">
              <a:solidFill>
                <a:schemeClr val="accent3"/>
              </a:solidFill>
            </a:endParaRPr>
          </a:p>
        </p:txBody>
      </p:sp>
      <p:sp>
        <p:nvSpPr>
          <p:cNvPr id="3" name="Text Placeholder 2">
            <a:extLst>
              <a:ext uri="{FF2B5EF4-FFF2-40B4-BE49-F238E27FC236}">
                <a16:creationId xmlns:a16="http://schemas.microsoft.com/office/drawing/2014/main" id="{2064FDA8-BA30-F493-0D14-D8F249DF2D7A}"/>
              </a:ext>
            </a:extLst>
          </p:cNvPr>
          <p:cNvSpPr>
            <a:spLocks noGrp="1"/>
          </p:cNvSpPr>
          <p:nvPr>
            <p:ph type="body" sz="quarter" idx="10"/>
          </p:nvPr>
        </p:nvSpPr>
        <p:spPr>
          <a:xfrm>
            <a:off x="838200" y="3947032"/>
            <a:ext cx="10515600" cy="1169254"/>
          </a:xfrm>
        </p:spPr>
        <p:txBody>
          <a:bodyPr/>
          <a:lstStyle/>
          <a:p>
            <a:pPr algn="l"/>
            <a:r>
              <a:rPr lang="en-US"/>
              <a:t>Kelly Chew</a:t>
            </a:r>
          </a:p>
          <a:p>
            <a:pPr algn="l"/>
            <a:r>
              <a:rPr lang="en-US"/>
              <a:t>Director of Services</a:t>
            </a:r>
          </a:p>
        </p:txBody>
      </p:sp>
      <p:pic>
        <p:nvPicPr>
          <p:cNvPr id="6" name="Picture 5">
            <a:extLst>
              <a:ext uri="{FF2B5EF4-FFF2-40B4-BE49-F238E27FC236}">
                <a16:creationId xmlns:a16="http://schemas.microsoft.com/office/drawing/2014/main" id="{5F6EA7DA-1DB7-D26A-868B-290BB0DF7AA4}"/>
              </a:ext>
            </a:extLst>
          </p:cNvPr>
          <p:cNvPicPr>
            <a:picLocks noChangeAspect="1"/>
          </p:cNvPicPr>
          <p:nvPr/>
        </p:nvPicPr>
        <p:blipFill>
          <a:blip r:embed="rId2"/>
          <a:srcRect l="7896" r="7896"/>
          <a:stretch/>
        </p:blipFill>
        <p:spPr>
          <a:xfrm>
            <a:off x="7607807" y="822169"/>
            <a:ext cx="3307515" cy="4410020"/>
          </a:xfrm>
          <a:prstGeom prst="flowChartConnector">
            <a:avLst/>
          </a:prstGeom>
        </p:spPr>
      </p:pic>
    </p:spTree>
    <p:extLst>
      <p:ext uri="{BB962C8B-B14F-4D97-AF65-F5344CB8AC3E}">
        <p14:creationId xmlns:p14="http://schemas.microsoft.com/office/powerpoint/2010/main" val="1469427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67AC4-3129-73A1-BDF3-32781C28026A}"/>
              </a:ext>
            </a:extLst>
          </p:cNvPr>
          <p:cNvSpPr>
            <a:spLocks noGrp="1"/>
          </p:cNvSpPr>
          <p:nvPr>
            <p:ph type="title"/>
          </p:nvPr>
        </p:nvSpPr>
        <p:spPr/>
        <p:txBody>
          <a:bodyPr/>
          <a:lstStyle/>
          <a:p>
            <a:r>
              <a:rPr lang="en-US">
                <a:solidFill>
                  <a:schemeClr val="accent3"/>
                </a:solidFill>
              </a:rPr>
              <a:t>Food Connection</a:t>
            </a:r>
          </a:p>
        </p:txBody>
      </p:sp>
      <p:sp>
        <p:nvSpPr>
          <p:cNvPr id="3" name="Text Placeholder 2">
            <a:extLst>
              <a:ext uri="{FF2B5EF4-FFF2-40B4-BE49-F238E27FC236}">
                <a16:creationId xmlns:a16="http://schemas.microsoft.com/office/drawing/2014/main" id="{E3E3FCD2-C91E-12A7-8209-742325DCA1AB}"/>
              </a:ext>
            </a:extLst>
          </p:cNvPr>
          <p:cNvSpPr>
            <a:spLocks noGrp="1"/>
          </p:cNvSpPr>
          <p:nvPr>
            <p:ph type="body" sz="quarter" idx="12"/>
          </p:nvPr>
        </p:nvSpPr>
        <p:spPr>
          <a:xfrm>
            <a:off x="430214" y="1514007"/>
            <a:ext cx="11331575" cy="2169970"/>
          </a:xfrm>
        </p:spPr>
        <p:txBody>
          <a:bodyPr lIns="91440" tIns="45720" rIns="91440" bIns="45720" anchor="t"/>
          <a:lstStyle/>
          <a:p>
            <a:pPr marL="0" indent="0">
              <a:buNone/>
            </a:pPr>
            <a:r>
              <a:rPr lang="en-US" sz="2400" b="0">
                <a:solidFill>
                  <a:schemeClr val="tx1"/>
                </a:solidFill>
              </a:rPr>
              <a:t>We</a:t>
            </a:r>
            <a:r>
              <a:rPr lang="en-US" sz="2400" b="0" spc="-53">
                <a:solidFill>
                  <a:schemeClr val="tx1"/>
                </a:solidFill>
              </a:rPr>
              <a:t> </a:t>
            </a:r>
            <a:r>
              <a:rPr lang="en-US" sz="2400" b="0">
                <a:solidFill>
                  <a:schemeClr val="tx1"/>
                </a:solidFill>
              </a:rPr>
              <a:t>connect</a:t>
            </a:r>
            <a:r>
              <a:rPr lang="en-US" sz="2400" b="0" spc="-67">
                <a:solidFill>
                  <a:schemeClr val="tx1"/>
                </a:solidFill>
              </a:rPr>
              <a:t> </a:t>
            </a:r>
            <a:r>
              <a:rPr lang="en-US" sz="2400" b="0">
                <a:solidFill>
                  <a:schemeClr val="tx1"/>
                </a:solidFill>
              </a:rPr>
              <a:t>clients</a:t>
            </a:r>
            <a:r>
              <a:rPr lang="en-US" sz="2400" b="0" spc="-27">
                <a:solidFill>
                  <a:schemeClr val="tx1"/>
                </a:solidFill>
              </a:rPr>
              <a:t> </a:t>
            </a:r>
            <a:r>
              <a:rPr lang="en-US" sz="2400" b="0">
                <a:solidFill>
                  <a:schemeClr val="tx1"/>
                </a:solidFill>
              </a:rPr>
              <a:t>to</a:t>
            </a:r>
            <a:r>
              <a:rPr lang="en-US" sz="2400" b="0" spc="-40">
                <a:solidFill>
                  <a:schemeClr val="tx1"/>
                </a:solidFill>
              </a:rPr>
              <a:t> </a:t>
            </a:r>
            <a:r>
              <a:rPr lang="en-US" sz="2400" b="0">
                <a:solidFill>
                  <a:schemeClr val="tx1"/>
                </a:solidFill>
              </a:rPr>
              <a:t>free</a:t>
            </a:r>
            <a:r>
              <a:rPr lang="en-US" sz="2400" b="0" spc="-47">
                <a:solidFill>
                  <a:schemeClr val="tx1"/>
                </a:solidFill>
              </a:rPr>
              <a:t> </a:t>
            </a:r>
            <a:r>
              <a:rPr lang="en-US" sz="2400" b="0" spc="-13">
                <a:solidFill>
                  <a:schemeClr val="tx1"/>
                </a:solidFill>
              </a:rPr>
              <a:t>groceries, </a:t>
            </a:r>
            <a:r>
              <a:rPr lang="en-US" sz="2400" b="0">
                <a:solidFill>
                  <a:schemeClr val="tx1"/>
                </a:solidFill>
              </a:rPr>
              <a:t>sites</a:t>
            </a:r>
            <a:r>
              <a:rPr lang="en-US" sz="2400" b="0" spc="-27">
                <a:solidFill>
                  <a:schemeClr val="tx1"/>
                </a:solidFill>
              </a:rPr>
              <a:t> </a:t>
            </a:r>
            <a:r>
              <a:rPr lang="en-US" sz="2400" b="0">
                <a:solidFill>
                  <a:schemeClr val="tx1"/>
                </a:solidFill>
              </a:rPr>
              <a:t>serving</a:t>
            </a:r>
            <a:r>
              <a:rPr lang="en-US" sz="2400" b="0" spc="-47">
                <a:solidFill>
                  <a:schemeClr val="tx1"/>
                </a:solidFill>
              </a:rPr>
              <a:t> </a:t>
            </a:r>
            <a:r>
              <a:rPr lang="en-US" sz="2400" b="0">
                <a:solidFill>
                  <a:schemeClr val="tx1"/>
                </a:solidFill>
              </a:rPr>
              <a:t>prepared</a:t>
            </a:r>
            <a:r>
              <a:rPr lang="en-US" sz="2400" b="0" spc="-80">
                <a:solidFill>
                  <a:schemeClr val="tx1"/>
                </a:solidFill>
              </a:rPr>
              <a:t> </a:t>
            </a:r>
            <a:r>
              <a:rPr lang="en-US" sz="2400" b="0">
                <a:solidFill>
                  <a:schemeClr val="tx1"/>
                </a:solidFill>
              </a:rPr>
              <a:t>meals,</a:t>
            </a:r>
            <a:r>
              <a:rPr lang="en-US" sz="2400" b="0" spc="-40">
                <a:solidFill>
                  <a:schemeClr val="tx1"/>
                </a:solidFill>
              </a:rPr>
              <a:t> </a:t>
            </a:r>
            <a:r>
              <a:rPr lang="en-US" sz="2400" b="0">
                <a:solidFill>
                  <a:schemeClr val="tx1"/>
                </a:solidFill>
              </a:rPr>
              <a:t>and</a:t>
            </a:r>
            <a:r>
              <a:rPr lang="en-US" sz="2400" b="0" spc="-20">
                <a:solidFill>
                  <a:schemeClr val="tx1"/>
                </a:solidFill>
              </a:rPr>
              <a:t> </a:t>
            </a:r>
            <a:r>
              <a:rPr lang="en-US" sz="2400" b="0" spc="-27">
                <a:solidFill>
                  <a:schemeClr val="tx1"/>
                </a:solidFill>
              </a:rPr>
              <a:t>help </a:t>
            </a:r>
            <a:r>
              <a:rPr lang="en-US" sz="2400" b="0">
                <a:solidFill>
                  <a:schemeClr val="tx1"/>
                </a:solidFill>
              </a:rPr>
              <a:t>them</a:t>
            </a:r>
            <a:r>
              <a:rPr lang="en-US" sz="2400" b="0" spc="-33">
                <a:solidFill>
                  <a:schemeClr val="tx1"/>
                </a:solidFill>
              </a:rPr>
              <a:t> </a:t>
            </a:r>
            <a:r>
              <a:rPr lang="en-US" sz="2400" b="0">
                <a:solidFill>
                  <a:schemeClr val="tx1"/>
                </a:solidFill>
              </a:rPr>
              <a:t>apply</a:t>
            </a:r>
            <a:r>
              <a:rPr lang="en-US" sz="2400" b="0" spc="-40">
                <a:solidFill>
                  <a:schemeClr val="tx1"/>
                </a:solidFill>
              </a:rPr>
              <a:t> </a:t>
            </a:r>
            <a:r>
              <a:rPr lang="en-US" sz="2400" b="0">
                <a:solidFill>
                  <a:schemeClr val="tx1"/>
                </a:solidFill>
              </a:rPr>
              <a:t>for</a:t>
            </a:r>
            <a:r>
              <a:rPr lang="en-US" sz="2400" b="0" spc="-20">
                <a:solidFill>
                  <a:schemeClr val="tx1"/>
                </a:solidFill>
              </a:rPr>
              <a:t> </a:t>
            </a:r>
            <a:r>
              <a:rPr lang="en-US" sz="2400" b="0">
                <a:solidFill>
                  <a:schemeClr val="tx1"/>
                </a:solidFill>
              </a:rPr>
              <a:t>CalFresh</a:t>
            </a:r>
            <a:r>
              <a:rPr lang="en-US" sz="2400" b="0" spc="-47">
                <a:solidFill>
                  <a:schemeClr val="tx1"/>
                </a:solidFill>
              </a:rPr>
              <a:t> </a:t>
            </a:r>
            <a:r>
              <a:rPr lang="en-US" sz="2400" b="0">
                <a:solidFill>
                  <a:schemeClr val="tx1"/>
                </a:solidFill>
              </a:rPr>
              <a:t>or</a:t>
            </a:r>
            <a:r>
              <a:rPr lang="en-US" sz="2400" b="0" spc="-20">
                <a:solidFill>
                  <a:schemeClr val="tx1"/>
                </a:solidFill>
              </a:rPr>
              <a:t> </a:t>
            </a:r>
            <a:r>
              <a:rPr lang="en-US" sz="2400" b="0">
                <a:solidFill>
                  <a:schemeClr val="tx1"/>
                </a:solidFill>
              </a:rPr>
              <a:t>sign</a:t>
            </a:r>
            <a:r>
              <a:rPr lang="en-US" sz="2400" b="0" spc="-27">
                <a:solidFill>
                  <a:schemeClr val="tx1"/>
                </a:solidFill>
              </a:rPr>
              <a:t> </a:t>
            </a:r>
            <a:r>
              <a:rPr lang="en-US" sz="2400" b="0">
                <a:solidFill>
                  <a:schemeClr val="tx1"/>
                </a:solidFill>
              </a:rPr>
              <a:t>up</a:t>
            </a:r>
            <a:r>
              <a:rPr lang="en-US" sz="2400" b="0" spc="-20">
                <a:solidFill>
                  <a:schemeClr val="tx1"/>
                </a:solidFill>
              </a:rPr>
              <a:t> </a:t>
            </a:r>
            <a:r>
              <a:rPr lang="en-US" sz="2400" b="0" spc="-33">
                <a:solidFill>
                  <a:schemeClr val="tx1"/>
                </a:solidFill>
              </a:rPr>
              <a:t>for </a:t>
            </a:r>
            <a:r>
              <a:rPr lang="en-US" sz="2400" b="0">
                <a:solidFill>
                  <a:schemeClr val="tx1"/>
                </a:solidFill>
              </a:rPr>
              <a:t>our</a:t>
            </a:r>
            <a:r>
              <a:rPr lang="en-US" sz="2400" b="0" spc="-47">
                <a:solidFill>
                  <a:schemeClr val="tx1"/>
                </a:solidFill>
              </a:rPr>
              <a:t> </a:t>
            </a:r>
            <a:r>
              <a:rPr lang="en-US" sz="2400" b="0">
                <a:solidFill>
                  <a:schemeClr val="tx1"/>
                </a:solidFill>
              </a:rPr>
              <a:t>home</a:t>
            </a:r>
            <a:r>
              <a:rPr lang="en-US" sz="2400" b="0" spc="-33">
                <a:solidFill>
                  <a:schemeClr val="tx1"/>
                </a:solidFill>
              </a:rPr>
              <a:t> </a:t>
            </a:r>
            <a:r>
              <a:rPr lang="en-US" sz="2400" b="0">
                <a:solidFill>
                  <a:schemeClr val="tx1"/>
                </a:solidFill>
              </a:rPr>
              <a:t>delivery</a:t>
            </a:r>
            <a:r>
              <a:rPr lang="en-US" sz="2400" b="0" spc="-20">
                <a:solidFill>
                  <a:schemeClr val="tx1"/>
                </a:solidFill>
              </a:rPr>
              <a:t> </a:t>
            </a:r>
            <a:r>
              <a:rPr lang="en-US" sz="2400" b="0" spc="-13">
                <a:solidFill>
                  <a:schemeClr val="tx1"/>
                </a:solidFill>
              </a:rPr>
              <a:t>program.</a:t>
            </a:r>
          </a:p>
          <a:p>
            <a:pPr marL="799465" lvl="1" indent="-342265"/>
            <a:r>
              <a:rPr lang="en-US" sz="2400" kern="0">
                <a:solidFill>
                  <a:schemeClr val="tx1"/>
                </a:solidFill>
                <a:cs typeface="Arial"/>
              </a:rPr>
              <a:t>16</a:t>
            </a:r>
            <a:r>
              <a:rPr lang="en-US" sz="2400" kern="0" spc="-33">
                <a:solidFill>
                  <a:schemeClr val="tx1"/>
                </a:solidFill>
                <a:cs typeface="Arial"/>
              </a:rPr>
              <a:t> </a:t>
            </a:r>
            <a:r>
              <a:rPr lang="en-US" sz="2400" kern="0">
                <a:solidFill>
                  <a:schemeClr val="tx1"/>
                </a:solidFill>
                <a:cs typeface="Arial"/>
              </a:rPr>
              <a:t>bilingual </a:t>
            </a:r>
            <a:r>
              <a:rPr lang="en-US" sz="2400" kern="0" spc="-27">
                <a:solidFill>
                  <a:schemeClr val="tx1"/>
                </a:solidFill>
                <a:cs typeface="Arial"/>
              </a:rPr>
              <a:t>staff – English, Cantonese, Mandarin, Spanish, </a:t>
            </a:r>
            <a:r>
              <a:rPr lang="en-US" sz="2400" kern="0" spc="-27">
                <a:solidFill>
                  <a:schemeClr val="tx1"/>
                </a:solidFill>
                <a:ea typeface="+mn-lt"/>
                <a:cs typeface="+mn-lt"/>
              </a:rPr>
              <a:t>Tagalog, </a:t>
            </a:r>
            <a:r>
              <a:rPr lang="en-US" sz="2400" kern="0" spc="-27">
                <a:solidFill>
                  <a:schemeClr val="tx1"/>
                </a:solidFill>
                <a:cs typeface="Arial"/>
              </a:rPr>
              <a:t>and Vietnamese </a:t>
            </a:r>
          </a:p>
          <a:p>
            <a:pPr marL="0" indent="0">
              <a:buNone/>
            </a:pPr>
            <a:br>
              <a:rPr lang="en-US" sz="3200" b="0" spc="-13"/>
            </a:br>
            <a:endParaRPr lang="en-US"/>
          </a:p>
        </p:txBody>
      </p:sp>
      <p:pic>
        <p:nvPicPr>
          <p:cNvPr id="5" name="object 6">
            <a:extLst>
              <a:ext uri="{FF2B5EF4-FFF2-40B4-BE49-F238E27FC236}">
                <a16:creationId xmlns:a16="http://schemas.microsoft.com/office/drawing/2014/main" id="{FC336496-D165-E870-E392-025A03D44C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3648489"/>
            <a:ext cx="4391531" cy="2790883"/>
          </a:xfrm>
          <a:prstGeom prst="roundRect">
            <a:avLst/>
          </a:prstGeom>
        </p:spPr>
      </p:pic>
      <p:sp>
        <p:nvSpPr>
          <p:cNvPr id="4" name="TextBox 3">
            <a:extLst>
              <a:ext uri="{FF2B5EF4-FFF2-40B4-BE49-F238E27FC236}">
                <a16:creationId xmlns:a16="http://schemas.microsoft.com/office/drawing/2014/main" id="{2D0B569F-91F0-DE01-7A3B-43B88EFD8B7D}"/>
              </a:ext>
            </a:extLst>
          </p:cNvPr>
          <p:cNvSpPr txBox="1"/>
          <p:nvPr/>
        </p:nvSpPr>
        <p:spPr>
          <a:xfrm>
            <a:off x="1145931" y="3505047"/>
            <a:ext cx="4950069" cy="3077766"/>
          </a:xfrm>
          <a:prstGeom prst="rect">
            <a:avLst/>
          </a:prstGeom>
          <a:noFill/>
        </p:spPr>
        <p:txBody>
          <a:bodyPr wrap="square" rtlCol="0">
            <a:spAutoFit/>
          </a:bodyPr>
          <a:lstStyle/>
          <a:p>
            <a:pPr marL="0" indent="0">
              <a:buNone/>
            </a:pPr>
            <a:r>
              <a:rPr lang="en-US" sz="2400" b="1" kern="0">
                <a:solidFill>
                  <a:srgbClr val="008048"/>
                </a:solidFill>
                <a:cs typeface="Arial"/>
              </a:rPr>
              <a:t>Clients</a:t>
            </a:r>
            <a:r>
              <a:rPr lang="en-US" sz="2400" b="1" kern="0" spc="-53">
                <a:solidFill>
                  <a:srgbClr val="008048"/>
                </a:solidFill>
                <a:cs typeface="Arial"/>
              </a:rPr>
              <a:t> </a:t>
            </a:r>
            <a:r>
              <a:rPr lang="en-US" sz="2400" b="1" kern="0">
                <a:solidFill>
                  <a:srgbClr val="008048"/>
                </a:solidFill>
                <a:cs typeface="Arial"/>
              </a:rPr>
              <a:t>can</a:t>
            </a:r>
            <a:r>
              <a:rPr lang="en-US" sz="2400" b="1" kern="0" spc="-40">
                <a:solidFill>
                  <a:srgbClr val="008048"/>
                </a:solidFill>
                <a:cs typeface="Arial"/>
              </a:rPr>
              <a:t> </a:t>
            </a:r>
            <a:r>
              <a:rPr lang="en-US" sz="2400" b="1" kern="0">
                <a:solidFill>
                  <a:srgbClr val="008048"/>
                </a:solidFill>
                <a:cs typeface="Arial"/>
              </a:rPr>
              <a:t>contact</a:t>
            </a:r>
            <a:r>
              <a:rPr lang="en-US" sz="2400" b="1" kern="0" spc="-40">
                <a:solidFill>
                  <a:srgbClr val="008048"/>
                </a:solidFill>
                <a:cs typeface="Arial"/>
              </a:rPr>
              <a:t> </a:t>
            </a:r>
            <a:r>
              <a:rPr lang="en-US" sz="2400" b="1" kern="0" spc="-33">
                <a:solidFill>
                  <a:srgbClr val="008048"/>
                </a:solidFill>
                <a:cs typeface="Arial"/>
              </a:rPr>
              <a:t>us</a:t>
            </a:r>
          </a:p>
          <a:p>
            <a:pPr marL="930910" lvl="1" indent="-457835" defTabSz="1219139">
              <a:spcBef>
                <a:spcPts val="133"/>
              </a:spcBef>
              <a:buFontTx/>
              <a:buChar char="•"/>
              <a:tabLst>
                <a:tab pos="474110" algn="l"/>
                <a:tab pos="474956" algn="l"/>
              </a:tabLst>
            </a:pPr>
            <a:r>
              <a:rPr lang="en-US" sz="2000" kern="0">
                <a:solidFill>
                  <a:schemeClr val="tx1"/>
                </a:solidFill>
                <a:latin typeface="Arial"/>
                <a:cs typeface="Arial"/>
              </a:rPr>
              <a:t>Phone: </a:t>
            </a:r>
            <a:r>
              <a:rPr lang="en-US" sz="2000" kern="0" spc="-13">
                <a:solidFill>
                  <a:schemeClr val="tx1"/>
                </a:solidFill>
                <a:latin typeface="Arial"/>
                <a:cs typeface="Arial"/>
              </a:rPr>
              <a:t>1-800-984-3663,</a:t>
            </a:r>
          </a:p>
          <a:p>
            <a:pPr marL="930910" lvl="1" indent="-457835" defTabSz="1219139">
              <a:spcBef>
                <a:spcPts val="133"/>
              </a:spcBef>
              <a:buFontTx/>
              <a:buChar char="•"/>
              <a:tabLst>
                <a:tab pos="474110" algn="l"/>
                <a:tab pos="474956" algn="l"/>
              </a:tabLst>
            </a:pPr>
            <a:r>
              <a:rPr lang="en-US" sz="2000" kern="0">
                <a:solidFill>
                  <a:schemeClr val="tx1"/>
                </a:solidFill>
                <a:latin typeface="Arial"/>
                <a:cs typeface="Arial"/>
              </a:rPr>
              <a:t>Monday</a:t>
            </a:r>
            <a:r>
              <a:rPr lang="en-US" sz="2000" kern="0" spc="-33">
                <a:solidFill>
                  <a:schemeClr val="tx1"/>
                </a:solidFill>
                <a:latin typeface="Arial"/>
                <a:cs typeface="Arial"/>
              </a:rPr>
              <a:t> </a:t>
            </a:r>
            <a:r>
              <a:rPr lang="en-US" sz="2000" kern="0">
                <a:solidFill>
                  <a:schemeClr val="tx1"/>
                </a:solidFill>
                <a:latin typeface="Arial"/>
                <a:cs typeface="Arial"/>
              </a:rPr>
              <a:t>–</a:t>
            </a:r>
            <a:r>
              <a:rPr lang="en-US" sz="2000" kern="0" spc="-47">
                <a:solidFill>
                  <a:schemeClr val="tx1"/>
                </a:solidFill>
                <a:latin typeface="Arial"/>
                <a:cs typeface="Arial"/>
              </a:rPr>
              <a:t> </a:t>
            </a:r>
            <a:r>
              <a:rPr lang="en-US" sz="2000" kern="0" spc="-13">
                <a:solidFill>
                  <a:schemeClr val="tx1"/>
                </a:solidFill>
                <a:latin typeface="Arial"/>
                <a:cs typeface="Arial"/>
              </a:rPr>
              <a:t>Friday, </a:t>
            </a:r>
            <a:r>
              <a:rPr lang="en-US" sz="2000" kern="0">
                <a:solidFill>
                  <a:schemeClr val="tx1"/>
                </a:solidFill>
                <a:latin typeface="Arial"/>
                <a:cs typeface="Arial"/>
              </a:rPr>
              <a:t>8am</a:t>
            </a:r>
            <a:r>
              <a:rPr lang="en-US" sz="2000" kern="0" spc="-40">
                <a:solidFill>
                  <a:schemeClr val="tx1"/>
                </a:solidFill>
                <a:latin typeface="Arial"/>
                <a:cs typeface="Arial"/>
              </a:rPr>
              <a:t> </a:t>
            </a:r>
            <a:r>
              <a:rPr lang="en-US" sz="2000" kern="0">
                <a:solidFill>
                  <a:schemeClr val="tx1"/>
                </a:solidFill>
                <a:latin typeface="Arial"/>
                <a:cs typeface="Arial"/>
              </a:rPr>
              <a:t>–</a:t>
            </a:r>
            <a:r>
              <a:rPr lang="en-US" sz="2000" kern="0" spc="-47">
                <a:solidFill>
                  <a:schemeClr val="tx1"/>
                </a:solidFill>
                <a:latin typeface="Arial"/>
                <a:cs typeface="Arial"/>
              </a:rPr>
              <a:t> </a:t>
            </a:r>
            <a:r>
              <a:rPr lang="en-US" sz="2000" kern="0" spc="-33">
                <a:solidFill>
                  <a:schemeClr val="tx1"/>
                </a:solidFill>
                <a:latin typeface="Arial"/>
                <a:cs typeface="Arial"/>
              </a:rPr>
              <a:t>5pm</a:t>
            </a:r>
            <a:endParaRPr lang="en-US" sz="2000" kern="0">
              <a:solidFill>
                <a:schemeClr val="tx1"/>
              </a:solidFill>
              <a:latin typeface="Arial"/>
              <a:cs typeface="Arial"/>
            </a:endParaRPr>
          </a:p>
          <a:p>
            <a:pPr marL="930275" lvl="1" indent="-455930" defTabSz="1219139">
              <a:spcBef>
                <a:spcPts val="673"/>
              </a:spcBef>
              <a:buFontTx/>
              <a:buChar char="•"/>
              <a:tabLst>
                <a:tab pos="473264" algn="l"/>
                <a:tab pos="474110" algn="l"/>
              </a:tabLst>
            </a:pPr>
            <a:r>
              <a:rPr lang="en-US" sz="2000" kern="0">
                <a:solidFill>
                  <a:schemeClr val="tx1"/>
                </a:solidFill>
                <a:latin typeface="Arial"/>
                <a:cs typeface="Arial"/>
              </a:rPr>
              <a:t>Fill</a:t>
            </a:r>
            <a:r>
              <a:rPr lang="en-US" sz="2000" kern="0" spc="-27">
                <a:solidFill>
                  <a:schemeClr val="tx1"/>
                </a:solidFill>
                <a:latin typeface="Arial"/>
                <a:cs typeface="Arial"/>
              </a:rPr>
              <a:t> </a:t>
            </a:r>
            <a:r>
              <a:rPr lang="en-US" sz="2000" kern="0">
                <a:solidFill>
                  <a:schemeClr val="tx1"/>
                </a:solidFill>
                <a:latin typeface="Arial"/>
                <a:cs typeface="Arial"/>
              </a:rPr>
              <a:t>out</a:t>
            </a:r>
            <a:r>
              <a:rPr lang="en-US" sz="2000" kern="0" spc="-13">
                <a:solidFill>
                  <a:schemeClr val="tx1"/>
                </a:solidFill>
                <a:latin typeface="Arial"/>
                <a:cs typeface="Arial"/>
              </a:rPr>
              <a:t> </a:t>
            </a:r>
            <a:r>
              <a:rPr lang="en-US" sz="2000" u="sng" kern="0">
                <a:solidFill>
                  <a:srgbClr val="0562C1"/>
                </a:solidFill>
                <a:uFill>
                  <a:solidFill>
                    <a:srgbClr val="0562C1"/>
                  </a:solidFill>
                </a:uFill>
                <a:latin typeface="Arial"/>
                <a:cs typeface="Arial"/>
                <a:hlinkClick r:id="rId4"/>
              </a:rPr>
              <a:t>form</a:t>
            </a:r>
            <a:r>
              <a:rPr lang="en-US" sz="2000" kern="0" spc="-13">
                <a:solidFill>
                  <a:srgbClr val="0562C1"/>
                </a:solidFill>
                <a:latin typeface="Arial"/>
                <a:cs typeface="Arial"/>
              </a:rPr>
              <a:t> </a:t>
            </a:r>
            <a:r>
              <a:rPr lang="en-US" sz="2000" kern="0">
                <a:solidFill>
                  <a:schemeClr val="tx1"/>
                </a:solidFill>
                <a:latin typeface="Arial"/>
                <a:cs typeface="Arial"/>
              </a:rPr>
              <a:t>to</a:t>
            </a:r>
            <a:r>
              <a:rPr lang="en-US" sz="2000" kern="0" spc="-20">
                <a:solidFill>
                  <a:schemeClr val="tx1"/>
                </a:solidFill>
                <a:latin typeface="Arial"/>
                <a:cs typeface="Arial"/>
              </a:rPr>
              <a:t> </a:t>
            </a:r>
            <a:r>
              <a:rPr lang="en-US" sz="2000" kern="0">
                <a:solidFill>
                  <a:schemeClr val="tx1"/>
                </a:solidFill>
                <a:latin typeface="Arial"/>
                <a:cs typeface="Arial"/>
              </a:rPr>
              <a:t>request</a:t>
            </a:r>
            <a:r>
              <a:rPr lang="en-US" sz="2000" kern="0" spc="-13">
                <a:solidFill>
                  <a:schemeClr val="tx1"/>
                </a:solidFill>
                <a:latin typeface="Arial"/>
                <a:cs typeface="Arial"/>
              </a:rPr>
              <a:t> </a:t>
            </a:r>
            <a:r>
              <a:rPr lang="en-US" sz="2000" kern="0">
                <a:solidFill>
                  <a:schemeClr val="tx1"/>
                </a:solidFill>
                <a:latin typeface="Arial"/>
                <a:cs typeface="Arial"/>
              </a:rPr>
              <a:t>a</a:t>
            </a:r>
            <a:r>
              <a:rPr lang="en-US" sz="2000" kern="0" spc="-20">
                <a:solidFill>
                  <a:schemeClr val="tx1"/>
                </a:solidFill>
                <a:latin typeface="Arial"/>
                <a:cs typeface="Arial"/>
              </a:rPr>
              <a:t> </a:t>
            </a:r>
            <a:r>
              <a:rPr lang="en-US" sz="2000" kern="0" spc="-27">
                <a:solidFill>
                  <a:schemeClr val="tx1"/>
                </a:solidFill>
                <a:latin typeface="Arial"/>
                <a:cs typeface="Arial"/>
              </a:rPr>
              <a:t>call</a:t>
            </a:r>
            <a:endParaRPr lang="en-US" sz="2400" kern="0">
              <a:solidFill>
                <a:schemeClr val="tx1"/>
              </a:solidFill>
              <a:cs typeface="Arial"/>
            </a:endParaRPr>
          </a:p>
          <a:p>
            <a:pPr marL="0" indent="0">
              <a:buNone/>
            </a:pPr>
            <a:r>
              <a:rPr lang="en-US" sz="2400" b="1" kern="0" spc="-13">
                <a:solidFill>
                  <a:srgbClr val="008048"/>
                </a:solidFill>
                <a:latin typeface="Arial"/>
                <a:cs typeface="Arial"/>
              </a:rPr>
              <a:t>Self-</a:t>
            </a:r>
            <a:r>
              <a:rPr lang="en-US" sz="2400" b="1" kern="0">
                <a:solidFill>
                  <a:srgbClr val="008048"/>
                </a:solidFill>
                <a:latin typeface="Arial"/>
                <a:cs typeface="Arial"/>
              </a:rPr>
              <a:t>service</a:t>
            </a:r>
            <a:r>
              <a:rPr lang="en-US" sz="2400" b="1" kern="0" spc="-27">
                <a:solidFill>
                  <a:srgbClr val="008048"/>
                </a:solidFill>
                <a:latin typeface="Arial"/>
                <a:cs typeface="Arial"/>
              </a:rPr>
              <a:t> </a:t>
            </a:r>
            <a:r>
              <a:rPr lang="en-US" sz="2400" b="1" kern="0" spc="-13">
                <a:solidFill>
                  <a:srgbClr val="008048"/>
                </a:solidFill>
                <a:latin typeface="Arial"/>
                <a:cs typeface="Arial"/>
              </a:rPr>
              <a:t>tools:</a:t>
            </a:r>
          </a:p>
          <a:p>
            <a:pPr marL="854710" lvl="1" indent="-381635" defTabSz="1219139">
              <a:spcBef>
                <a:spcPts val="807"/>
              </a:spcBef>
              <a:buClr>
                <a:srgbClr val="211E1F"/>
              </a:buClr>
              <a:buFontTx/>
              <a:buChar char="•"/>
              <a:tabLst>
                <a:tab pos="397913" algn="l"/>
                <a:tab pos="399607" algn="l"/>
              </a:tabLst>
            </a:pPr>
            <a:r>
              <a:rPr lang="en-US" sz="2400" u="sng" kern="0">
                <a:solidFill>
                  <a:srgbClr val="0070C0"/>
                </a:solidFill>
                <a:uFill>
                  <a:solidFill>
                    <a:srgbClr val="0562C1"/>
                  </a:solidFill>
                </a:uFill>
                <a:latin typeface="Arial"/>
                <a:cs typeface="Arial"/>
              </a:rPr>
              <a:t>Online</a:t>
            </a:r>
            <a:r>
              <a:rPr lang="en-US" sz="2400" u="sng" kern="0" spc="-33">
                <a:solidFill>
                  <a:srgbClr val="0070C0"/>
                </a:solidFill>
                <a:uFill>
                  <a:solidFill>
                    <a:srgbClr val="0562C1"/>
                  </a:solidFill>
                </a:uFill>
                <a:latin typeface="Arial"/>
                <a:cs typeface="Arial"/>
              </a:rPr>
              <a:t> </a:t>
            </a:r>
            <a:r>
              <a:rPr lang="en-US" sz="2400" u="sng" kern="0">
                <a:solidFill>
                  <a:srgbClr val="0070C0"/>
                </a:solidFill>
                <a:uFill>
                  <a:solidFill>
                    <a:srgbClr val="0562C1"/>
                  </a:solidFill>
                </a:uFill>
                <a:latin typeface="Arial"/>
                <a:cs typeface="Arial"/>
              </a:rPr>
              <a:t>food</a:t>
            </a:r>
            <a:r>
              <a:rPr lang="en-US" sz="2400" u="sng" kern="0" spc="-40">
                <a:solidFill>
                  <a:srgbClr val="0070C0"/>
                </a:solidFill>
                <a:uFill>
                  <a:solidFill>
                    <a:srgbClr val="0562C1"/>
                  </a:solidFill>
                </a:uFill>
                <a:latin typeface="Arial"/>
                <a:cs typeface="Arial"/>
              </a:rPr>
              <a:t> </a:t>
            </a:r>
            <a:r>
              <a:rPr lang="en-US" sz="2400" u="sng" kern="0">
                <a:solidFill>
                  <a:srgbClr val="0070C0"/>
                </a:solidFill>
                <a:uFill>
                  <a:solidFill>
                    <a:srgbClr val="0562C1"/>
                  </a:solidFill>
                </a:uFill>
                <a:latin typeface="Arial"/>
                <a:cs typeface="Arial"/>
              </a:rPr>
              <a:t>locator</a:t>
            </a:r>
            <a:r>
              <a:rPr lang="en-US" sz="2400" u="sng" kern="0" spc="-20">
                <a:solidFill>
                  <a:srgbClr val="0070C0"/>
                </a:solidFill>
                <a:uFill>
                  <a:solidFill>
                    <a:srgbClr val="0562C1"/>
                  </a:solidFill>
                </a:uFill>
                <a:latin typeface="Arial"/>
                <a:cs typeface="Arial"/>
              </a:rPr>
              <a:t> </a:t>
            </a:r>
            <a:r>
              <a:rPr lang="en-US" sz="2400" u="sng" kern="0" spc="-27">
                <a:solidFill>
                  <a:srgbClr val="0070C0"/>
                </a:solidFill>
                <a:uFill>
                  <a:solidFill>
                    <a:srgbClr val="0562C1"/>
                  </a:solidFill>
                </a:uFill>
                <a:latin typeface="Arial"/>
                <a:cs typeface="Arial"/>
              </a:rPr>
              <a:t>tool</a:t>
            </a:r>
            <a:endParaRPr lang="en-US" sz="2400" kern="0">
              <a:solidFill>
                <a:srgbClr val="0070C0"/>
              </a:solidFill>
              <a:latin typeface="Arial"/>
              <a:cs typeface="Arial"/>
            </a:endParaRPr>
          </a:p>
          <a:p>
            <a:pPr marL="854710" lvl="1" indent="-381635" defTabSz="1219139">
              <a:spcBef>
                <a:spcPts val="667"/>
              </a:spcBef>
              <a:buClr>
                <a:srgbClr val="211E1F"/>
              </a:buClr>
              <a:buFontTx/>
              <a:buChar char="•"/>
              <a:tabLst>
                <a:tab pos="397913" algn="l"/>
                <a:tab pos="399607" algn="l"/>
              </a:tabLst>
            </a:pPr>
            <a:r>
              <a:rPr lang="en-US" sz="2400" u="sng" kern="0">
                <a:solidFill>
                  <a:srgbClr val="0070C0"/>
                </a:solidFill>
                <a:uFill>
                  <a:solidFill>
                    <a:srgbClr val="0562C1"/>
                  </a:solidFill>
                </a:uFill>
                <a:latin typeface="Arial"/>
                <a:cs typeface="Arial"/>
                <a:hlinkClick r:id="rId5">
                  <a:extLst>
                    <a:ext uri="{A12FA001-AC4F-418D-AE19-62706E023703}">
                      <ahyp:hlinkClr xmlns:ahyp="http://schemas.microsoft.com/office/drawing/2018/hyperlinkcolor" val="tx"/>
                    </a:ext>
                  </a:extLst>
                </a:hlinkClick>
              </a:rPr>
              <a:t>CalFresh</a:t>
            </a:r>
            <a:r>
              <a:rPr lang="en-US" sz="2400" u="sng" kern="0" spc="-40">
                <a:solidFill>
                  <a:srgbClr val="0070C0"/>
                </a:solidFill>
                <a:uFill>
                  <a:solidFill>
                    <a:srgbClr val="0562C1"/>
                  </a:solidFill>
                </a:uFill>
                <a:latin typeface="Arial"/>
                <a:cs typeface="Arial"/>
                <a:hlinkClick r:id="rId5">
                  <a:extLst>
                    <a:ext uri="{A12FA001-AC4F-418D-AE19-62706E023703}">
                      <ahyp:hlinkClr xmlns:ahyp="http://schemas.microsoft.com/office/drawing/2018/hyperlinkcolor" val="tx"/>
                    </a:ext>
                  </a:extLst>
                </a:hlinkClick>
              </a:rPr>
              <a:t> </a:t>
            </a:r>
            <a:r>
              <a:rPr lang="en-US" sz="2400" u="sng" kern="0">
                <a:solidFill>
                  <a:srgbClr val="0070C0"/>
                </a:solidFill>
                <a:uFill>
                  <a:solidFill>
                    <a:srgbClr val="0562C1"/>
                  </a:solidFill>
                </a:uFill>
                <a:latin typeface="Arial"/>
                <a:cs typeface="Arial"/>
                <a:hlinkClick r:id="rId5">
                  <a:extLst>
                    <a:ext uri="{A12FA001-AC4F-418D-AE19-62706E023703}">
                      <ahyp:hlinkClr xmlns:ahyp="http://schemas.microsoft.com/office/drawing/2018/hyperlinkcolor" val="tx"/>
                    </a:ext>
                  </a:extLst>
                </a:hlinkClick>
              </a:rPr>
              <a:t>online</a:t>
            </a:r>
            <a:r>
              <a:rPr lang="en-US" sz="2400" u="sng" kern="0" spc="-20">
                <a:solidFill>
                  <a:srgbClr val="0070C0"/>
                </a:solidFill>
                <a:uFill>
                  <a:solidFill>
                    <a:srgbClr val="0562C1"/>
                  </a:solidFill>
                </a:uFill>
                <a:latin typeface="Arial"/>
                <a:cs typeface="Arial"/>
                <a:hlinkClick r:id="rId5">
                  <a:extLst>
                    <a:ext uri="{A12FA001-AC4F-418D-AE19-62706E023703}">
                      <ahyp:hlinkClr xmlns:ahyp="http://schemas.microsoft.com/office/drawing/2018/hyperlinkcolor" val="tx"/>
                    </a:ext>
                  </a:extLst>
                </a:hlinkClick>
              </a:rPr>
              <a:t> </a:t>
            </a:r>
            <a:r>
              <a:rPr lang="en-US" sz="2400" u="sng" kern="0" spc="-13">
                <a:solidFill>
                  <a:srgbClr val="0070C0"/>
                </a:solidFill>
                <a:uFill>
                  <a:solidFill>
                    <a:srgbClr val="0562C1"/>
                  </a:solidFill>
                </a:uFill>
                <a:latin typeface="Arial"/>
                <a:cs typeface="Arial"/>
                <a:hlinkClick r:id="rId5">
                  <a:extLst>
                    <a:ext uri="{A12FA001-AC4F-418D-AE19-62706E023703}">
                      <ahyp:hlinkClr xmlns:ahyp="http://schemas.microsoft.com/office/drawing/2018/hyperlinkcolor" val="tx"/>
                    </a:ext>
                  </a:extLst>
                </a:hlinkClick>
              </a:rPr>
              <a:t>application</a:t>
            </a:r>
            <a:endParaRPr lang="en-US" sz="3200" kern="0">
              <a:solidFill>
                <a:sysClr val="windowText" lastClr="000000"/>
              </a:solidFill>
              <a:latin typeface="Arial"/>
              <a:cs typeface="Arial"/>
            </a:endParaRPr>
          </a:p>
          <a:p>
            <a:endParaRPr lang="en-US"/>
          </a:p>
        </p:txBody>
      </p:sp>
    </p:spTree>
    <p:extLst>
      <p:ext uri="{BB962C8B-B14F-4D97-AF65-F5344CB8AC3E}">
        <p14:creationId xmlns:p14="http://schemas.microsoft.com/office/powerpoint/2010/main" val="4118994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2B821-493A-E6A6-4022-7E2E23C3FBE8}"/>
              </a:ext>
            </a:extLst>
          </p:cNvPr>
          <p:cNvSpPr>
            <a:spLocks noGrp="1"/>
          </p:cNvSpPr>
          <p:nvPr>
            <p:ph type="title"/>
          </p:nvPr>
        </p:nvSpPr>
        <p:spPr/>
        <p:txBody>
          <a:bodyPr/>
          <a:lstStyle/>
          <a:p>
            <a:r>
              <a:rPr lang="en-US"/>
              <a:t>FY23 Local Impact of Our Work </a:t>
            </a:r>
          </a:p>
        </p:txBody>
      </p:sp>
      <p:graphicFrame>
        <p:nvGraphicFramePr>
          <p:cNvPr id="12" name="Diagram 11">
            <a:extLst>
              <a:ext uri="{FF2B5EF4-FFF2-40B4-BE49-F238E27FC236}">
                <a16:creationId xmlns:a16="http://schemas.microsoft.com/office/drawing/2014/main" id="{B0D103A1-1B42-47CE-815D-3B17D3178944}"/>
              </a:ext>
            </a:extLst>
          </p:cNvPr>
          <p:cNvGraphicFramePr/>
          <p:nvPr>
            <p:extLst>
              <p:ext uri="{D42A27DB-BD31-4B8C-83A1-F6EECF244321}">
                <p14:modId xmlns:p14="http://schemas.microsoft.com/office/powerpoint/2010/main" val="2177152593"/>
              </p:ext>
            </p:extLst>
          </p:nvPr>
        </p:nvGraphicFramePr>
        <p:xfrm>
          <a:off x="1386114" y="1182352"/>
          <a:ext cx="941977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3930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9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7FA3F4F-6F2E-7A47-8001-936FB1F8EDDD}"/>
              </a:ext>
            </a:extLst>
          </p:cNvPr>
          <p:cNvSpPr>
            <a:spLocks noGrp="1"/>
          </p:cNvSpPr>
          <p:nvPr>
            <p:ph type="body" sz="quarter" idx="12"/>
          </p:nvPr>
        </p:nvSpPr>
        <p:spPr>
          <a:xfrm>
            <a:off x="3926224" y="966169"/>
            <a:ext cx="7678738" cy="5795115"/>
          </a:xfrm>
        </p:spPr>
        <p:txBody>
          <a:bodyPr lIns="91440" tIns="45720" rIns="91440" bIns="45720" anchor="t"/>
          <a:lstStyle/>
          <a:p>
            <a:pPr algn="l" rtl="0" fontAlgn="base"/>
            <a:r>
              <a:rPr lang="en-US" b="1" kern="0">
                <a:solidFill>
                  <a:srgbClr val="007B3E"/>
                </a:solidFill>
                <a:latin typeface="Arial"/>
                <a:ea typeface="+mj-ea"/>
                <a:cs typeface="Arial"/>
              </a:rPr>
              <a:t>Food4All SB245/AB311</a:t>
            </a:r>
            <a:r>
              <a:rPr lang="en-US">
                <a:latin typeface="Arial" panose="020B0604020202020204" pitchFamily="34" charset="0"/>
                <a:cs typeface="Arial" panose="020B0604020202020204" pitchFamily="34" charset="0"/>
              </a:rPr>
              <a:t>:</a:t>
            </a:r>
            <a:r>
              <a:rPr lang="en-US">
                <a:solidFill>
                  <a:schemeClr val="tx1"/>
                </a:solidFill>
                <a:latin typeface="Arial" panose="020B0604020202020204" pitchFamily="34" charset="0"/>
                <a:cs typeface="Arial" panose="020B0604020202020204" pitchFamily="34" charset="0"/>
              </a:rPr>
              <a:t> </a:t>
            </a:r>
            <a:r>
              <a:rPr lang="en-US" b="0">
                <a:solidFill>
                  <a:schemeClr val="tx1"/>
                </a:solidFill>
                <a:latin typeface="Arial" panose="020B0604020202020204" pitchFamily="34" charset="0"/>
                <a:cs typeface="Arial" panose="020B0604020202020204" pitchFamily="34" charset="0"/>
              </a:rPr>
              <a:t>Expand access to California Food Assistance Program to low-income people ineligible for CalFresh due to immigration status​.</a:t>
            </a:r>
          </a:p>
          <a:p>
            <a:pPr marL="799465" lvl="1" indent="-342265" fontAlgn="base">
              <a:buFont typeface="Arial" panose="020B0604020202020204" pitchFamily="34" charset="0"/>
              <a:buChar char="•"/>
            </a:pPr>
            <a:r>
              <a:rPr lang="en-US">
                <a:solidFill>
                  <a:schemeClr val="tx1"/>
                </a:solidFill>
                <a:latin typeface="Arial"/>
                <a:cs typeface="Arial"/>
              </a:rPr>
              <a:t>State budget funded expansion to ages 55+, to be implemented in October 2025.</a:t>
            </a:r>
          </a:p>
          <a:p>
            <a:pPr marL="457200" lvl="1" fontAlgn="base"/>
            <a:endParaRPr lang="en-US">
              <a:solidFill>
                <a:schemeClr val="tx1"/>
              </a:solidFill>
              <a:latin typeface="Arial"/>
              <a:cs typeface="Arial"/>
            </a:endParaRPr>
          </a:p>
          <a:p>
            <a:pPr marL="11" fontAlgn="base"/>
            <a:r>
              <a:rPr lang="en-US" b="1" kern="0">
                <a:solidFill>
                  <a:srgbClr val="007B3E"/>
                </a:solidFill>
                <a:latin typeface="Arial"/>
                <a:ea typeface="+mj-ea"/>
                <a:cs typeface="Arial"/>
              </a:rPr>
              <a:t>California Fruit &amp; Vegetable EBT Pilot: </a:t>
            </a:r>
            <a:r>
              <a:rPr lang="en-US" b="0" kern="0">
                <a:solidFill>
                  <a:schemeClr val="tx1"/>
                </a:solidFill>
                <a:latin typeface="Arial"/>
                <a:ea typeface="+mj-ea"/>
                <a:cs typeface="Arial"/>
              </a:rPr>
              <a:t>Provides a double-up benefit for CalFresh recipients purchasing Californian-grown produce at grocery stores. Pilot operating in Santa Clara County.</a:t>
            </a:r>
          </a:p>
          <a:p>
            <a:pPr marL="800100" lvl="1" indent="-342900" fontAlgn="base">
              <a:buFont typeface="Arial" panose="020B0604020202020204" pitchFamily="34" charset="0"/>
              <a:buChar char="•"/>
            </a:pPr>
            <a:r>
              <a:rPr lang="en-US" b="0" kern="0">
                <a:solidFill>
                  <a:schemeClr val="tx1"/>
                </a:solidFill>
                <a:latin typeface="Arial"/>
                <a:ea typeface="+mj-ea"/>
                <a:cs typeface="Arial"/>
              </a:rPr>
              <a:t>Funds projected to run out summer 2024. State Budget request to extend. </a:t>
            </a:r>
          </a:p>
          <a:p>
            <a:pPr marL="800100" lvl="1" indent="-342900" fontAlgn="base">
              <a:buFont typeface="Arial" panose="020B0604020202020204" pitchFamily="34" charset="0"/>
              <a:buChar char="•"/>
            </a:pPr>
            <a:r>
              <a:rPr lang="en-US" kern="0">
                <a:solidFill>
                  <a:schemeClr val="tx1"/>
                </a:solidFill>
                <a:latin typeface="Arial"/>
                <a:ea typeface="+mj-ea"/>
                <a:cs typeface="Arial"/>
              </a:rPr>
              <a:t>Provided estimated $190,000 in benefits in SCC in 2023.</a:t>
            </a:r>
            <a:endParaRPr lang="en-US" b="0">
              <a:solidFill>
                <a:schemeClr val="tx1"/>
              </a:solidFill>
              <a:latin typeface="Arial" panose="020B0604020202020204" pitchFamily="34" charset="0"/>
              <a:cs typeface="Arial" panose="020B0604020202020204" pitchFamily="34" charset="0"/>
            </a:endParaRPr>
          </a:p>
          <a:p>
            <a:pPr marL="11" fontAlgn="base"/>
            <a:endParaRPr lang="en-US" b="0">
              <a:solidFill>
                <a:srgbClr val="212529"/>
              </a:solidFill>
              <a:latin typeface="Arial" panose="020B0604020202020204" pitchFamily="34" charset="0"/>
              <a:cs typeface="Arial" panose="020B0604020202020204" pitchFamily="34" charset="0"/>
            </a:endParaRPr>
          </a:p>
          <a:p>
            <a:pPr algn="l" rtl="0" fontAlgn="base"/>
            <a:r>
              <a:rPr lang="en-US" b="1" kern="0">
                <a:solidFill>
                  <a:srgbClr val="007B3E"/>
                </a:solidFill>
                <a:latin typeface="Arial"/>
                <a:ea typeface="+mj-ea"/>
                <a:cs typeface="Arial"/>
              </a:rPr>
              <a:t>H.R. </a:t>
            </a:r>
            <a:r>
              <a:rPr lang="en-US" kern="0">
                <a:solidFill>
                  <a:srgbClr val="007B3E"/>
                </a:solidFill>
                <a:latin typeface="Arial"/>
                <a:ea typeface="+mj-ea"/>
                <a:cs typeface="Arial"/>
              </a:rPr>
              <a:t>3183</a:t>
            </a:r>
            <a:r>
              <a:rPr lang="en-US" b="1" kern="0">
                <a:solidFill>
                  <a:srgbClr val="007B3E"/>
                </a:solidFill>
                <a:latin typeface="Arial"/>
                <a:ea typeface="+mj-ea"/>
                <a:cs typeface="Arial"/>
              </a:rPr>
              <a:t> – Federal EATS Act: </a:t>
            </a:r>
            <a:r>
              <a:rPr lang="en-US" b="0" kern="0">
                <a:solidFill>
                  <a:schemeClr val="tx1"/>
                </a:solidFill>
                <a:latin typeface="Arial"/>
                <a:ea typeface="+mj-ea"/>
                <a:cs typeface="Arial"/>
              </a:rPr>
              <a:t>Attending higher education would count </a:t>
            </a:r>
            <a:r>
              <a:rPr lang="en-US" b="0">
                <a:solidFill>
                  <a:schemeClr val="tx1"/>
                </a:solidFill>
                <a:latin typeface="Arial" panose="020B0604020202020204" pitchFamily="34" charset="0"/>
                <a:cs typeface="Arial" panose="020B0604020202020204" pitchFamily="34" charset="0"/>
              </a:rPr>
              <a:t>the same as work for the purpose of determining eligibility to participate in SNAP. </a:t>
            </a:r>
          </a:p>
          <a:p>
            <a:endParaRPr lang="en-US"/>
          </a:p>
        </p:txBody>
      </p:sp>
      <p:sp>
        <p:nvSpPr>
          <p:cNvPr id="4" name="Text Placeholder 3">
            <a:extLst>
              <a:ext uri="{FF2B5EF4-FFF2-40B4-BE49-F238E27FC236}">
                <a16:creationId xmlns:a16="http://schemas.microsoft.com/office/drawing/2014/main" id="{EBBA7A62-34B6-B64E-AD18-201D2E27EC56}"/>
              </a:ext>
            </a:extLst>
          </p:cNvPr>
          <p:cNvSpPr>
            <a:spLocks noGrp="1"/>
          </p:cNvSpPr>
          <p:nvPr>
            <p:ph type="body" sz="quarter" idx="13"/>
          </p:nvPr>
        </p:nvSpPr>
        <p:spPr>
          <a:xfrm>
            <a:off x="3816634" y="163466"/>
            <a:ext cx="7897919" cy="1032392"/>
          </a:xfrm>
        </p:spPr>
        <p:txBody>
          <a:bodyPr/>
          <a:lstStyle/>
          <a:p>
            <a:r>
              <a:rPr lang="en-US" sz="4400"/>
              <a:t>Strengthening the Safety Net</a:t>
            </a:r>
            <a:endParaRPr lang="en-US" sz="4400" b="1">
              <a:latin typeface="+mj-lt"/>
            </a:endParaRPr>
          </a:p>
        </p:txBody>
      </p:sp>
    </p:spTree>
    <p:extLst>
      <p:ext uri="{BB962C8B-B14F-4D97-AF65-F5344CB8AC3E}">
        <p14:creationId xmlns:p14="http://schemas.microsoft.com/office/powerpoint/2010/main" val="36804310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EB328-CD4E-570A-0AED-9CC099250B66}"/>
              </a:ext>
            </a:extLst>
          </p:cNvPr>
          <p:cNvSpPr>
            <a:spLocks noGrp="1"/>
          </p:cNvSpPr>
          <p:nvPr>
            <p:ph type="title"/>
          </p:nvPr>
        </p:nvSpPr>
        <p:spPr>
          <a:xfrm>
            <a:off x="838200" y="2389220"/>
            <a:ext cx="6336354" cy="1257431"/>
          </a:xfrm>
        </p:spPr>
        <p:txBody>
          <a:bodyPr>
            <a:normAutofit fontScale="90000"/>
          </a:bodyPr>
          <a:lstStyle/>
          <a:p>
            <a:pPr algn="l"/>
            <a:r>
              <a:rPr lang="en-US"/>
              <a:t>The Impact of Food Rescue</a:t>
            </a:r>
          </a:p>
        </p:txBody>
      </p:sp>
      <p:sp>
        <p:nvSpPr>
          <p:cNvPr id="3" name="Text Placeholder 2">
            <a:extLst>
              <a:ext uri="{FF2B5EF4-FFF2-40B4-BE49-F238E27FC236}">
                <a16:creationId xmlns:a16="http://schemas.microsoft.com/office/drawing/2014/main" id="{2064FDA8-BA30-F493-0D14-D8F249DF2D7A}"/>
              </a:ext>
            </a:extLst>
          </p:cNvPr>
          <p:cNvSpPr>
            <a:spLocks noGrp="1"/>
          </p:cNvSpPr>
          <p:nvPr>
            <p:ph type="body" sz="quarter" idx="10"/>
          </p:nvPr>
        </p:nvSpPr>
        <p:spPr>
          <a:xfrm>
            <a:off x="838200" y="3649199"/>
            <a:ext cx="10515600" cy="690562"/>
          </a:xfrm>
        </p:spPr>
        <p:txBody>
          <a:bodyPr/>
          <a:lstStyle/>
          <a:p>
            <a:pPr algn="l"/>
            <a:r>
              <a:rPr lang="en-US" sz="2800" b="0"/>
              <a:t>Joan Sanborn</a:t>
            </a:r>
          </a:p>
          <a:p>
            <a:pPr algn="l"/>
            <a:r>
              <a:rPr lang="en-US" sz="2800" b="0"/>
              <a:t>Senior Manager of Food Sourcing</a:t>
            </a:r>
          </a:p>
        </p:txBody>
      </p:sp>
      <p:pic>
        <p:nvPicPr>
          <p:cNvPr id="5" name="Picture 4" descr="A person with blonde hair&#10;&#10;Description automatically generated with medium confidence">
            <a:extLst>
              <a:ext uri="{FF2B5EF4-FFF2-40B4-BE49-F238E27FC236}">
                <a16:creationId xmlns:a16="http://schemas.microsoft.com/office/drawing/2014/main" id="{76E74F6F-9620-BA44-7C4D-B516AE13150B}"/>
              </a:ext>
            </a:extLst>
          </p:cNvPr>
          <p:cNvPicPr>
            <a:picLocks noChangeAspect="1"/>
          </p:cNvPicPr>
          <p:nvPr/>
        </p:nvPicPr>
        <p:blipFill>
          <a:blip r:embed="rId3"/>
          <a:stretch>
            <a:fillRect/>
          </a:stretch>
        </p:blipFill>
        <p:spPr>
          <a:xfrm>
            <a:off x="7440603" y="1300848"/>
            <a:ext cx="3647148" cy="3434176"/>
          </a:xfrm>
          <a:prstGeom prst="flowChartConnector">
            <a:avLst/>
          </a:prstGeom>
        </p:spPr>
      </p:pic>
    </p:spTree>
    <p:extLst>
      <p:ext uri="{BB962C8B-B14F-4D97-AF65-F5344CB8AC3E}">
        <p14:creationId xmlns:p14="http://schemas.microsoft.com/office/powerpoint/2010/main" val="38613835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and white line drawing of a pool&#10;&#10;Description automatically generated">
            <a:extLst>
              <a:ext uri="{FF2B5EF4-FFF2-40B4-BE49-F238E27FC236}">
                <a16:creationId xmlns:a16="http://schemas.microsoft.com/office/drawing/2014/main" id="{7F5F0BC2-145A-DF70-BC78-019397C238BF}"/>
              </a:ext>
            </a:extLst>
          </p:cNvPr>
          <p:cNvPicPr>
            <a:picLocks noChangeAspect="1"/>
          </p:cNvPicPr>
          <p:nvPr/>
        </p:nvPicPr>
        <p:blipFill rotWithShape="1">
          <a:blip r:embed="rId2">
            <a:extLst>
              <a:ext uri="{28A0092B-C50C-407E-A947-70E740481C1C}">
                <a14:useLocalDpi xmlns:a14="http://schemas.microsoft.com/office/drawing/2010/main" val="0"/>
              </a:ext>
            </a:extLst>
          </a:blip>
          <a:srcRect l="25953" t="18035" r="24560" b="27419"/>
          <a:stretch/>
        </p:blipFill>
        <p:spPr>
          <a:xfrm>
            <a:off x="1301739" y="2849276"/>
            <a:ext cx="556205" cy="613062"/>
          </a:xfrm>
          <a:prstGeom prst="rect">
            <a:avLst/>
          </a:prstGeom>
        </p:spPr>
      </p:pic>
      <p:pic>
        <p:nvPicPr>
          <p:cNvPr id="8" name="Picture 7" descr="A black and white line drawing of a pool&#10;&#10;Description automatically generated">
            <a:extLst>
              <a:ext uri="{FF2B5EF4-FFF2-40B4-BE49-F238E27FC236}">
                <a16:creationId xmlns:a16="http://schemas.microsoft.com/office/drawing/2014/main" id="{8BB1A4EC-2B92-9F7A-43A6-48C31BE7C09C}"/>
              </a:ext>
            </a:extLst>
          </p:cNvPr>
          <p:cNvPicPr>
            <a:picLocks noChangeAspect="1"/>
          </p:cNvPicPr>
          <p:nvPr/>
        </p:nvPicPr>
        <p:blipFill rotWithShape="1">
          <a:blip r:embed="rId2">
            <a:extLst>
              <a:ext uri="{28A0092B-C50C-407E-A947-70E740481C1C}">
                <a14:useLocalDpi xmlns:a14="http://schemas.microsoft.com/office/drawing/2010/main" val="0"/>
              </a:ext>
            </a:extLst>
          </a:blip>
          <a:srcRect l="25953" t="18035" r="24560" b="27419"/>
          <a:stretch/>
        </p:blipFill>
        <p:spPr>
          <a:xfrm>
            <a:off x="2010236" y="2849276"/>
            <a:ext cx="556205" cy="613062"/>
          </a:xfrm>
          <a:prstGeom prst="rect">
            <a:avLst/>
          </a:prstGeom>
        </p:spPr>
      </p:pic>
      <p:pic>
        <p:nvPicPr>
          <p:cNvPr id="9" name="Picture 8" descr="A black and white line drawing of a pool&#10;&#10;Description automatically generated">
            <a:extLst>
              <a:ext uri="{FF2B5EF4-FFF2-40B4-BE49-F238E27FC236}">
                <a16:creationId xmlns:a16="http://schemas.microsoft.com/office/drawing/2014/main" id="{55F1A185-8819-F138-2BC0-7E86E81965A0}"/>
              </a:ext>
            </a:extLst>
          </p:cNvPr>
          <p:cNvPicPr>
            <a:picLocks noChangeAspect="1"/>
          </p:cNvPicPr>
          <p:nvPr/>
        </p:nvPicPr>
        <p:blipFill rotWithShape="1">
          <a:blip r:embed="rId2">
            <a:extLst>
              <a:ext uri="{28A0092B-C50C-407E-A947-70E740481C1C}">
                <a14:useLocalDpi xmlns:a14="http://schemas.microsoft.com/office/drawing/2010/main" val="0"/>
              </a:ext>
            </a:extLst>
          </a:blip>
          <a:srcRect l="25953" t="18035" r="24560" b="27419"/>
          <a:stretch/>
        </p:blipFill>
        <p:spPr>
          <a:xfrm>
            <a:off x="2718733" y="2849276"/>
            <a:ext cx="556205" cy="613062"/>
          </a:xfrm>
          <a:prstGeom prst="rect">
            <a:avLst/>
          </a:prstGeom>
        </p:spPr>
      </p:pic>
      <p:pic>
        <p:nvPicPr>
          <p:cNvPr id="10" name="Picture 9" descr="A black and white line drawing of a pool&#10;&#10;Description automatically generated">
            <a:extLst>
              <a:ext uri="{FF2B5EF4-FFF2-40B4-BE49-F238E27FC236}">
                <a16:creationId xmlns:a16="http://schemas.microsoft.com/office/drawing/2014/main" id="{5E245539-3C3F-A36F-99E1-0330EADA8169}"/>
              </a:ext>
            </a:extLst>
          </p:cNvPr>
          <p:cNvPicPr>
            <a:picLocks noChangeAspect="1"/>
          </p:cNvPicPr>
          <p:nvPr/>
        </p:nvPicPr>
        <p:blipFill rotWithShape="1">
          <a:blip r:embed="rId2">
            <a:extLst>
              <a:ext uri="{28A0092B-C50C-407E-A947-70E740481C1C}">
                <a14:useLocalDpi xmlns:a14="http://schemas.microsoft.com/office/drawing/2010/main" val="0"/>
              </a:ext>
            </a:extLst>
          </a:blip>
          <a:srcRect l="25953" t="18035" r="24560" b="27419"/>
          <a:stretch/>
        </p:blipFill>
        <p:spPr>
          <a:xfrm>
            <a:off x="3427230" y="2849710"/>
            <a:ext cx="556205" cy="613062"/>
          </a:xfrm>
          <a:prstGeom prst="rect">
            <a:avLst/>
          </a:prstGeom>
        </p:spPr>
      </p:pic>
      <p:pic>
        <p:nvPicPr>
          <p:cNvPr id="11" name="Picture 10" descr="A black and white line drawing of a pool&#10;&#10;Description automatically generated">
            <a:extLst>
              <a:ext uri="{FF2B5EF4-FFF2-40B4-BE49-F238E27FC236}">
                <a16:creationId xmlns:a16="http://schemas.microsoft.com/office/drawing/2014/main" id="{3626AE41-CD47-7A47-E6AA-2E952EB14945}"/>
              </a:ext>
            </a:extLst>
          </p:cNvPr>
          <p:cNvPicPr>
            <a:picLocks noChangeAspect="1"/>
          </p:cNvPicPr>
          <p:nvPr/>
        </p:nvPicPr>
        <p:blipFill rotWithShape="1">
          <a:blip r:embed="rId2">
            <a:extLst>
              <a:ext uri="{28A0092B-C50C-407E-A947-70E740481C1C}">
                <a14:useLocalDpi xmlns:a14="http://schemas.microsoft.com/office/drawing/2010/main" val="0"/>
              </a:ext>
            </a:extLst>
          </a:blip>
          <a:srcRect l="25953" t="18035" r="24560" b="27419"/>
          <a:stretch/>
        </p:blipFill>
        <p:spPr>
          <a:xfrm>
            <a:off x="1301739" y="3749822"/>
            <a:ext cx="556205" cy="613062"/>
          </a:xfrm>
          <a:prstGeom prst="rect">
            <a:avLst/>
          </a:prstGeom>
        </p:spPr>
      </p:pic>
      <p:pic>
        <p:nvPicPr>
          <p:cNvPr id="12" name="Picture 11" descr="A black and white line drawing of a pool&#10;&#10;Description automatically generated">
            <a:extLst>
              <a:ext uri="{FF2B5EF4-FFF2-40B4-BE49-F238E27FC236}">
                <a16:creationId xmlns:a16="http://schemas.microsoft.com/office/drawing/2014/main" id="{7E654A7C-086D-079E-A05D-E6A30C96BDF7}"/>
              </a:ext>
            </a:extLst>
          </p:cNvPr>
          <p:cNvPicPr>
            <a:picLocks noChangeAspect="1"/>
          </p:cNvPicPr>
          <p:nvPr/>
        </p:nvPicPr>
        <p:blipFill rotWithShape="1">
          <a:blip r:embed="rId2">
            <a:extLst>
              <a:ext uri="{28A0092B-C50C-407E-A947-70E740481C1C}">
                <a14:useLocalDpi xmlns:a14="http://schemas.microsoft.com/office/drawing/2010/main" val="0"/>
              </a:ext>
            </a:extLst>
          </a:blip>
          <a:srcRect l="25953" t="18035" r="24560" b="27419"/>
          <a:stretch/>
        </p:blipFill>
        <p:spPr>
          <a:xfrm>
            <a:off x="2010236" y="3749822"/>
            <a:ext cx="556205" cy="613062"/>
          </a:xfrm>
          <a:prstGeom prst="rect">
            <a:avLst/>
          </a:prstGeom>
        </p:spPr>
      </p:pic>
      <p:pic>
        <p:nvPicPr>
          <p:cNvPr id="13" name="Picture 12" descr="A black and white line drawing of a pool&#10;&#10;Description automatically generated">
            <a:extLst>
              <a:ext uri="{FF2B5EF4-FFF2-40B4-BE49-F238E27FC236}">
                <a16:creationId xmlns:a16="http://schemas.microsoft.com/office/drawing/2014/main" id="{A2214C89-1ADA-103E-5B8E-2D409530FDEB}"/>
              </a:ext>
            </a:extLst>
          </p:cNvPr>
          <p:cNvPicPr>
            <a:picLocks noChangeAspect="1"/>
          </p:cNvPicPr>
          <p:nvPr/>
        </p:nvPicPr>
        <p:blipFill rotWithShape="1">
          <a:blip r:embed="rId2">
            <a:extLst>
              <a:ext uri="{28A0092B-C50C-407E-A947-70E740481C1C}">
                <a14:useLocalDpi xmlns:a14="http://schemas.microsoft.com/office/drawing/2010/main" val="0"/>
              </a:ext>
            </a:extLst>
          </a:blip>
          <a:srcRect l="25953" t="18035" r="24560" b="27419"/>
          <a:stretch/>
        </p:blipFill>
        <p:spPr>
          <a:xfrm>
            <a:off x="2718733" y="3749822"/>
            <a:ext cx="556205" cy="613062"/>
          </a:xfrm>
          <a:prstGeom prst="rect">
            <a:avLst/>
          </a:prstGeom>
        </p:spPr>
      </p:pic>
      <p:pic>
        <p:nvPicPr>
          <p:cNvPr id="14" name="Picture 13" descr="A black and white line drawing of a pool&#10;&#10;Description automatically generated">
            <a:extLst>
              <a:ext uri="{FF2B5EF4-FFF2-40B4-BE49-F238E27FC236}">
                <a16:creationId xmlns:a16="http://schemas.microsoft.com/office/drawing/2014/main" id="{3ACDCA54-BA69-7FDA-21FB-E4A0E61518E0}"/>
              </a:ext>
            </a:extLst>
          </p:cNvPr>
          <p:cNvPicPr>
            <a:picLocks noChangeAspect="1"/>
          </p:cNvPicPr>
          <p:nvPr/>
        </p:nvPicPr>
        <p:blipFill rotWithShape="1">
          <a:blip r:embed="rId2">
            <a:extLst>
              <a:ext uri="{28A0092B-C50C-407E-A947-70E740481C1C}">
                <a14:useLocalDpi xmlns:a14="http://schemas.microsoft.com/office/drawing/2010/main" val="0"/>
              </a:ext>
            </a:extLst>
          </a:blip>
          <a:srcRect l="25953" t="18035" r="24560" b="27419"/>
          <a:stretch/>
        </p:blipFill>
        <p:spPr>
          <a:xfrm>
            <a:off x="3427230" y="3750256"/>
            <a:ext cx="556205" cy="613062"/>
          </a:xfrm>
          <a:prstGeom prst="rect">
            <a:avLst/>
          </a:prstGeom>
        </p:spPr>
      </p:pic>
      <p:pic>
        <p:nvPicPr>
          <p:cNvPr id="15" name="Picture 14" descr="A black and white line drawing of a pool&#10;&#10;Description automatically generated">
            <a:extLst>
              <a:ext uri="{FF2B5EF4-FFF2-40B4-BE49-F238E27FC236}">
                <a16:creationId xmlns:a16="http://schemas.microsoft.com/office/drawing/2014/main" id="{0597E406-BC69-ECD4-D9B0-72CF003AA89F}"/>
              </a:ext>
            </a:extLst>
          </p:cNvPr>
          <p:cNvPicPr>
            <a:picLocks noChangeAspect="1"/>
          </p:cNvPicPr>
          <p:nvPr/>
        </p:nvPicPr>
        <p:blipFill rotWithShape="1">
          <a:blip r:embed="rId2">
            <a:extLst>
              <a:ext uri="{28A0092B-C50C-407E-A947-70E740481C1C}">
                <a14:useLocalDpi xmlns:a14="http://schemas.microsoft.com/office/drawing/2010/main" val="0"/>
              </a:ext>
            </a:extLst>
          </a:blip>
          <a:srcRect l="25953" t="18035" r="24560" b="27419"/>
          <a:stretch/>
        </p:blipFill>
        <p:spPr>
          <a:xfrm>
            <a:off x="1301739" y="4757739"/>
            <a:ext cx="556205" cy="613062"/>
          </a:xfrm>
          <a:prstGeom prst="rect">
            <a:avLst/>
          </a:prstGeom>
        </p:spPr>
      </p:pic>
      <p:pic>
        <p:nvPicPr>
          <p:cNvPr id="16" name="Picture 15" descr="A black and white line drawing of a pool&#10;&#10;Description automatically generated">
            <a:extLst>
              <a:ext uri="{FF2B5EF4-FFF2-40B4-BE49-F238E27FC236}">
                <a16:creationId xmlns:a16="http://schemas.microsoft.com/office/drawing/2014/main" id="{C2EC2299-CA6A-2513-BB5C-4AE1F3CE95E8}"/>
              </a:ext>
            </a:extLst>
          </p:cNvPr>
          <p:cNvPicPr>
            <a:picLocks noChangeAspect="1"/>
          </p:cNvPicPr>
          <p:nvPr/>
        </p:nvPicPr>
        <p:blipFill rotWithShape="1">
          <a:blip r:embed="rId2">
            <a:extLst>
              <a:ext uri="{28A0092B-C50C-407E-A947-70E740481C1C}">
                <a14:useLocalDpi xmlns:a14="http://schemas.microsoft.com/office/drawing/2010/main" val="0"/>
              </a:ext>
            </a:extLst>
          </a:blip>
          <a:srcRect l="25953" t="18035" r="24560" b="27419"/>
          <a:stretch/>
        </p:blipFill>
        <p:spPr>
          <a:xfrm>
            <a:off x="2010236" y="4757739"/>
            <a:ext cx="556205" cy="613062"/>
          </a:xfrm>
          <a:prstGeom prst="rect">
            <a:avLst/>
          </a:prstGeom>
        </p:spPr>
      </p:pic>
      <p:pic>
        <p:nvPicPr>
          <p:cNvPr id="17" name="Picture 16" descr="A black and white line drawing of a pool&#10;&#10;Description automatically generated">
            <a:extLst>
              <a:ext uri="{FF2B5EF4-FFF2-40B4-BE49-F238E27FC236}">
                <a16:creationId xmlns:a16="http://schemas.microsoft.com/office/drawing/2014/main" id="{61B1F69C-6697-FF6B-08AF-1889EDD9F80A}"/>
              </a:ext>
            </a:extLst>
          </p:cNvPr>
          <p:cNvPicPr>
            <a:picLocks noChangeAspect="1"/>
          </p:cNvPicPr>
          <p:nvPr/>
        </p:nvPicPr>
        <p:blipFill rotWithShape="1">
          <a:blip r:embed="rId2">
            <a:extLst>
              <a:ext uri="{28A0092B-C50C-407E-A947-70E740481C1C}">
                <a14:useLocalDpi xmlns:a14="http://schemas.microsoft.com/office/drawing/2010/main" val="0"/>
              </a:ext>
            </a:extLst>
          </a:blip>
          <a:srcRect l="25953" t="18035" r="24560" b="27419"/>
          <a:stretch/>
        </p:blipFill>
        <p:spPr>
          <a:xfrm>
            <a:off x="2718733" y="4757739"/>
            <a:ext cx="556205" cy="613062"/>
          </a:xfrm>
          <a:prstGeom prst="rect">
            <a:avLst/>
          </a:prstGeom>
        </p:spPr>
      </p:pic>
      <p:pic>
        <p:nvPicPr>
          <p:cNvPr id="18" name="Picture 17" descr="A black and white line drawing of a pool&#10;&#10;Description automatically generated">
            <a:extLst>
              <a:ext uri="{FF2B5EF4-FFF2-40B4-BE49-F238E27FC236}">
                <a16:creationId xmlns:a16="http://schemas.microsoft.com/office/drawing/2014/main" id="{DD786194-EB35-9672-846A-F435AA7A7622}"/>
              </a:ext>
            </a:extLst>
          </p:cNvPr>
          <p:cNvPicPr>
            <a:picLocks noChangeAspect="1"/>
          </p:cNvPicPr>
          <p:nvPr/>
        </p:nvPicPr>
        <p:blipFill rotWithShape="1">
          <a:blip r:embed="rId2">
            <a:extLst>
              <a:ext uri="{28A0092B-C50C-407E-A947-70E740481C1C}">
                <a14:useLocalDpi xmlns:a14="http://schemas.microsoft.com/office/drawing/2010/main" val="0"/>
              </a:ext>
            </a:extLst>
          </a:blip>
          <a:srcRect l="25953" t="18035" r="24560" b="27419"/>
          <a:stretch/>
        </p:blipFill>
        <p:spPr>
          <a:xfrm>
            <a:off x="3427230" y="4758173"/>
            <a:ext cx="556205" cy="613062"/>
          </a:xfrm>
          <a:prstGeom prst="rect">
            <a:avLst/>
          </a:prstGeom>
        </p:spPr>
      </p:pic>
      <p:pic>
        <p:nvPicPr>
          <p:cNvPr id="19" name="Picture 18" descr="A black and white line drawing of a pool&#10;&#10;Description automatically generated">
            <a:extLst>
              <a:ext uri="{FF2B5EF4-FFF2-40B4-BE49-F238E27FC236}">
                <a16:creationId xmlns:a16="http://schemas.microsoft.com/office/drawing/2014/main" id="{CE2BA903-A7EE-67AB-B7EA-3EE437310E58}"/>
              </a:ext>
            </a:extLst>
          </p:cNvPr>
          <p:cNvPicPr>
            <a:picLocks noChangeAspect="1"/>
          </p:cNvPicPr>
          <p:nvPr/>
        </p:nvPicPr>
        <p:blipFill rotWithShape="1">
          <a:blip r:embed="rId2">
            <a:extLst>
              <a:ext uri="{28A0092B-C50C-407E-A947-70E740481C1C}">
                <a14:useLocalDpi xmlns:a14="http://schemas.microsoft.com/office/drawing/2010/main" val="0"/>
              </a:ext>
            </a:extLst>
          </a:blip>
          <a:srcRect l="25953" t="18035" r="24560" b="27419"/>
          <a:stretch/>
        </p:blipFill>
        <p:spPr>
          <a:xfrm>
            <a:off x="1301739" y="5606330"/>
            <a:ext cx="556205" cy="613062"/>
          </a:xfrm>
          <a:prstGeom prst="rect">
            <a:avLst/>
          </a:prstGeom>
        </p:spPr>
      </p:pic>
      <p:pic>
        <p:nvPicPr>
          <p:cNvPr id="20" name="Picture 19" descr="A black and white line drawing of a pool&#10;&#10;Description automatically generated">
            <a:extLst>
              <a:ext uri="{FF2B5EF4-FFF2-40B4-BE49-F238E27FC236}">
                <a16:creationId xmlns:a16="http://schemas.microsoft.com/office/drawing/2014/main" id="{FE677FBA-419E-EE9E-3290-FC09134A20E7}"/>
              </a:ext>
            </a:extLst>
          </p:cNvPr>
          <p:cNvPicPr>
            <a:picLocks noChangeAspect="1"/>
          </p:cNvPicPr>
          <p:nvPr/>
        </p:nvPicPr>
        <p:blipFill rotWithShape="1">
          <a:blip r:embed="rId2">
            <a:extLst>
              <a:ext uri="{28A0092B-C50C-407E-A947-70E740481C1C}">
                <a14:useLocalDpi xmlns:a14="http://schemas.microsoft.com/office/drawing/2010/main" val="0"/>
              </a:ext>
            </a:extLst>
          </a:blip>
          <a:srcRect l="25953" t="18035" r="54345" b="27419"/>
          <a:stretch/>
        </p:blipFill>
        <p:spPr>
          <a:xfrm>
            <a:off x="2010236" y="5606330"/>
            <a:ext cx="221435" cy="613062"/>
          </a:xfrm>
          <a:prstGeom prst="rect">
            <a:avLst/>
          </a:prstGeom>
        </p:spPr>
      </p:pic>
      <p:pic>
        <p:nvPicPr>
          <p:cNvPr id="22" name="Graphic 21">
            <a:extLst>
              <a:ext uri="{FF2B5EF4-FFF2-40B4-BE49-F238E27FC236}">
                <a16:creationId xmlns:a16="http://schemas.microsoft.com/office/drawing/2014/main" id="{39C7FE99-6957-923C-6DF7-DF5C3621B140}"/>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212" r="-505" b="27273"/>
          <a:stretch/>
        </p:blipFill>
        <p:spPr>
          <a:xfrm>
            <a:off x="6103660" y="2920960"/>
            <a:ext cx="1266588" cy="586196"/>
          </a:xfrm>
          <a:prstGeom prst="rect">
            <a:avLst/>
          </a:prstGeom>
        </p:spPr>
      </p:pic>
      <p:pic>
        <p:nvPicPr>
          <p:cNvPr id="23" name="Graphic 22">
            <a:extLst>
              <a:ext uri="{FF2B5EF4-FFF2-40B4-BE49-F238E27FC236}">
                <a16:creationId xmlns:a16="http://schemas.microsoft.com/office/drawing/2014/main" id="{352762FC-886C-31A6-EAAB-F357F3D6D78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212" r="-505" b="27273"/>
          <a:stretch/>
        </p:blipFill>
        <p:spPr>
          <a:xfrm>
            <a:off x="7493831" y="2909416"/>
            <a:ext cx="1266588" cy="586196"/>
          </a:xfrm>
          <a:prstGeom prst="rect">
            <a:avLst/>
          </a:prstGeom>
        </p:spPr>
      </p:pic>
      <p:pic>
        <p:nvPicPr>
          <p:cNvPr id="24" name="Graphic 23">
            <a:extLst>
              <a:ext uri="{FF2B5EF4-FFF2-40B4-BE49-F238E27FC236}">
                <a16:creationId xmlns:a16="http://schemas.microsoft.com/office/drawing/2014/main" id="{7D4F3537-5D2A-74E4-26D4-0D5225C4D55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212" r="-505" b="27273"/>
          <a:stretch/>
        </p:blipFill>
        <p:spPr>
          <a:xfrm>
            <a:off x="8884002" y="2909416"/>
            <a:ext cx="1266588" cy="586196"/>
          </a:xfrm>
          <a:prstGeom prst="rect">
            <a:avLst/>
          </a:prstGeom>
        </p:spPr>
      </p:pic>
      <p:pic>
        <p:nvPicPr>
          <p:cNvPr id="25" name="Graphic 24">
            <a:extLst>
              <a:ext uri="{FF2B5EF4-FFF2-40B4-BE49-F238E27FC236}">
                <a16:creationId xmlns:a16="http://schemas.microsoft.com/office/drawing/2014/main" id="{857CE783-17F2-6BE5-CAEB-0C768089580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212" r="-505" b="27273"/>
          <a:stretch/>
        </p:blipFill>
        <p:spPr>
          <a:xfrm>
            <a:off x="10274173" y="2909416"/>
            <a:ext cx="1266588" cy="586196"/>
          </a:xfrm>
          <a:prstGeom prst="rect">
            <a:avLst/>
          </a:prstGeom>
        </p:spPr>
      </p:pic>
      <p:pic>
        <p:nvPicPr>
          <p:cNvPr id="27" name="Graphic 26">
            <a:extLst>
              <a:ext uri="{FF2B5EF4-FFF2-40B4-BE49-F238E27FC236}">
                <a16:creationId xmlns:a16="http://schemas.microsoft.com/office/drawing/2014/main" id="{0A898AC3-5856-0448-5133-3E10097CC8C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212" r="-505" b="27273"/>
          <a:stretch/>
        </p:blipFill>
        <p:spPr>
          <a:xfrm>
            <a:off x="6103660" y="3749485"/>
            <a:ext cx="1266588" cy="586196"/>
          </a:xfrm>
          <a:prstGeom prst="rect">
            <a:avLst/>
          </a:prstGeom>
        </p:spPr>
      </p:pic>
      <p:pic>
        <p:nvPicPr>
          <p:cNvPr id="28" name="Graphic 27">
            <a:extLst>
              <a:ext uri="{FF2B5EF4-FFF2-40B4-BE49-F238E27FC236}">
                <a16:creationId xmlns:a16="http://schemas.microsoft.com/office/drawing/2014/main" id="{64603E8D-53B2-0C46-B8C5-3C0638560F6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212" r="-505" b="27273"/>
          <a:stretch/>
        </p:blipFill>
        <p:spPr>
          <a:xfrm>
            <a:off x="7520654" y="3749485"/>
            <a:ext cx="1266588" cy="586196"/>
          </a:xfrm>
          <a:prstGeom prst="rect">
            <a:avLst/>
          </a:prstGeom>
        </p:spPr>
      </p:pic>
      <p:pic>
        <p:nvPicPr>
          <p:cNvPr id="29" name="Graphic 28">
            <a:extLst>
              <a:ext uri="{FF2B5EF4-FFF2-40B4-BE49-F238E27FC236}">
                <a16:creationId xmlns:a16="http://schemas.microsoft.com/office/drawing/2014/main" id="{A124F9AA-0FD7-6BA6-49DA-2281E70F119D}"/>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212" r="-505" b="27273"/>
          <a:stretch/>
        </p:blipFill>
        <p:spPr>
          <a:xfrm>
            <a:off x="8867730" y="3742553"/>
            <a:ext cx="1266588" cy="586196"/>
          </a:xfrm>
          <a:prstGeom prst="rect">
            <a:avLst/>
          </a:prstGeom>
        </p:spPr>
      </p:pic>
      <p:pic>
        <p:nvPicPr>
          <p:cNvPr id="30" name="Graphic 29">
            <a:extLst>
              <a:ext uri="{FF2B5EF4-FFF2-40B4-BE49-F238E27FC236}">
                <a16:creationId xmlns:a16="http://schemas.microsoft.com/office/drawing/2014/main" id="{C357492A-C591-2D1C-5A33-5037093B895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212" r="-505" b="27273"/>
          <a:stretch/>
        </p:blipFill>
        <p:spPr>
          <a:xfrm>
            <a:off x="10256967" y="3749485"/>
            <a:ext cx="1266588" cy="586196"/>
          </a:xfrm>
          <a:prstGeom prst="rect">
            <a:avLst/>
          </a:prstGeom>
        </p:spPr>
      </p:pic>
      <p:pic>
        <p:nvPicPr>
          <p:cNvPr id="32" name="Graphic 31">
            <a:extLst>
              <a:ext uri="{FF2B5EF4-FFF2-40B4-BE49-F238E27FC236}">
                <a16:creationId xmlns:a16="http://schemas.microsoft.com/office/drawing/2014/main" id="{C49F9567-27E0-77FD-614E-73D089C3CBB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212" r="-505" b="27273"/>
          <a:stretch/>
        </p:blipFill>
        <p:spPr>
          <a:xfrm>
            <a:off x="6096000" y="4646564"/>
            <a:ext cx="1266588" cy="586196"/>
          </a:xfrm>
          <a:prstGeom prst="rect">
            <a:avLst/>
          </a:prstGeom>
        </p:spPr>
      </p:pic>
      <p:pic>
        <p:nvPicPr>
          <p:cNvPr id="36" name="Graphic 35">
            <a:extLst>
              <a:ext uri="{FF2B5EF4-FFF2-40B4-BE49-F238E27FC236}">
                <a16:creationId xmlns:a16="http://schemas.microsoft.com/office/drawing/2014/main" id="{DEB8851C-AD3F-F44C-5B57-76D4DCA337F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 t="26212" r="32866" b="27273"/>
          <a:stretch/>
        </p:blipFill>
        <p:spPr>
          <a:xfrm>
            <a:off x="7520654" y="4666985"/>
            <a:ext cx="846042" cy="586196"/>
          </a:xfrm>
          <a:prstGeom prst="rect">
            <a:avLst/>
          </a:prstGeom>
        </p:spPr>
      </p:pic>
      <p:sp>
        <p:nvSpPr>
          <p:cNvPr id="43" name="TextBox 42">
            <a:extLst>
              <a:ext uri="{FF2B5EF4-FFF2-40B4-BE49-F238E27FC236}">
                <a16:creationId xmlns:a16="http://schemas.microsoft.com/office/drawing/2014/main" id="{2EB06743-3279-1C68-5C39-4399C7C17FFC}"/>
              </a:ext>
            </a:extLst>
          </p:cNvPr>
          <p:cNvSpPr txBox="1"/>
          <p:nvPr/>
        </p:nvSpPr>
        <p:spPr>
          <a:xfrm>
            <a:off x="4435974" y="95216"/>
            <a:ext cx="255711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873E"/>
                </a:solidFill>
                <a:effectLst/>
                <a:uLnTx/>
                <a:uFillTx/>
                <a:latin typeface="Arial" panose="020B0604020202020204"/>
                <a:ea typeface="+mn-ea"/>
                <a:cs typeface="+mn-cs"/>
              </a:rPr>
              <a:t>8</a:t>
            </a:r>
            <a:r>
              <a:rPr lang="en-US" sz="3600" b="1">
                <a:solidFill>
                  <a:srgbClr val="00873E"/>
                </a:solidFill>
                <a:latin typeface="Arial" panose="020B0604020202020204"/>
              </a:rPr>
              <a:t>6</a:t>
            </a:r>
            <a:r>
              <a:rPr kumimoji="0" lang="en-US" sz="3600" b="1" i="0" u="none" strike="noStrike" kern="1200" cap="none" spc="0" normalizeH="0" baseline="0" noProof="0">
                <a:ln>
                  <a:noFill/>
                </a:ln>
                <a:solidFill>
                  <a:srgbClr val="00873E"/>
                </a:solidFill>
                <a:effectLst/>
                <a:uLnTx/>
                <a:uFillTx/>
                <a:latin typeface="Arial" panose="020B0604020202020204"/>
                <a:ea typeface="+mn-ea"/>
                <a:cs typeface="+mn-cs"/>
              </a:rPr>
              <a:t>+ Million</a:t>
            </a:r>
          </a:p>
        </p:txBody>
      </p:sp>
      <p:sp>
        <p:nvSpPr>
          <p:cNvPr id="44" name="TextBox 43">
            <a:extLst>
              <a:ext uri="{FF2B5EF4-FFF2-40B4-BE49-F238E27FC236}">
                <a16:creationId xmlns:a16="http://schemas.microsoft.com/office/drawing/2014/main" id="{E67FA36B-8E48-6311-8D0A-D93443CE1634}"/>
              </a:ext>
            </a:extLst>
          </p:cNvPr>
          <p:cNvSpPr txBox="1"/>
          <p:nvPr/>
        </p:nvSpPr>
        <p:spPr>
          <a:xfrm>
            <a:off x="4737680" y="617554"/>
            <a:ext cx="19536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873E"/>
                </a:solidFill>
                <a:effectLst/>
                <a:uLnTx/>
                <a:uFillTx/>
                <a:latin typeface="Arial" panose="020B0604020202020204"/>
                <a:ea typeface="+mn-ea"/>
                <a:cs typeface="+mn-cs"/>
              </a:rPr>
              <a:t>Pounds of Food Rescued In FY23</a:t>
            </a:r>
          </a:p>
        </p:txBody>
      </p:sp>
      <p:sp>
        <p:nvSpPr>
          <p:cNvPr id="45" name="Isosceles Triangle 44">
            <a:extLst>
              <a:ext uri="{FF2B5EF4-FFF2-40B4-BE49-F238E27FC236}">
                <a16:creationId xmlns:a16="http://schemas.microsoft.com/office/drawing/2014/main" id="{C9061A15-2A25-2089-5A6A-F50738DD275D}"/>
              </a:ext>
            </a:extLst>
          </p:cNvPr>
          <p:cNvSpPr/>
          <p:nvPr/>
        </p:nvSpPr>
        <p:spPr>
          <a:xfrm rot="10800000">
            <a:off x="2400649" y="1359333"/>
            <a:ext cx="6627761" cy="448109"/>
          </a:xfrm>
          <a:prstGeom prst="triangle">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6" name="Picture 45" descr="A black and white line drawing of a pool&#10;&#10;Description automatically generated">
            <a:extLst>
              <a:ext uri="{FF2B5EF4-FFF2-40B4-BE49-F238E27FC236}">
                <a16:creationId xmlns:a16="http://schemas.microsoft.com/office/drawing/2014/main" id="{12471C87-9EE0-2427-5C3C-9FFEF02B9D06}"/>
              </a:ext>
            </a:extLst>
          </p:cNvPr>
          <p:cNvPicPr>
            <a:picLocks noChangeAspect="1"/>
          </p:cNvPicPr>
          <p:nvPr/>
        </p:nvPicPr>
        <p:blipFill rotWithShape="1">
          <a:blip r:embed="rId2">
            <a:extLst>
              <a:ext uri="{28A0092B-C50C-407E-A947-70E740481C1C}">
                <a14:useLocalDpi xmlns:a14="http://schemas.microsoft.com/office/drawing/2010/main" val="0"/>
              </a:ext>
            </a:extLst>
          </a:blip>
          <a:srcRect l="25953" t="18035" r="24560" b="27419"/>
          <a:stretch/>
        </p:blipFill>
        <p:spPr>
          <a:xfrm>
            <a:off x="1764459" y="6340687"/>
            <a:ext cx="246264" cy="271438"/>
          </a:xfrm>
          <a:prstGeom prst="rect">
            <a:avLst/>
          </a:prstGeom>
        </p:spPr>
      </p:pic>
      <p:sp>
        <p:nvSpPr>
          <p:cNvPr id="47" name="TextBox 46">
            <a:extLst>
              <a:ext uri="{FF2B5EF4-FFF2-40B4-BE49-F238E27FC236}">
                <a16:creationId xmlns:a16="http://schemas.microsoft.com/office/drawing/2014/main" id="{0515EADC-5D78-976E-39E4-FAD872E1C658}"/>
              </a:ext>
            </a:extLst>
          </p:cNvPr>
          <p:cNvSpPr txBox="1"/>
          <p:nvPr/>
        </p:nvSpPr>
        <p:spPr>
          <a:xfrm>
            <a:off x="1948377" y="6340687"/>
            <a:ext cx="9045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 250 Pools</a:t>
            </a:r>
          </a:p>
        </p:txBody>
      </p:sp>
      <p:sp>
        <p:nvSpPr>
          <p:cNvPr id="49" name="TextBox 48">
            <a:extLst>
              <a:ext uri="{FF2B5EF4-FFF2-40B4-BE49-F238E27FC236}">
                <a16:creationId xmlns:a16="http://schemas.microsoft.com/office/drawing/2014/main" id="{6EF72DEE-CB6E-26EC-9113-3F9C0FD1853A}"/>
              </a:ext>
            </a:extLst>
          </p:cNvPr>
          <p:cNvSpPr txBox="1"/>
          <p:nvPr/>
        </p:nvSpPr>
        <p:spPr>
          <a:xfrm>
            <a:off x="7370248" y="6340687"/>
            <a:ext cx="251383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 1 Thousand Passenger Vehicles</a:t>
            </a:r>
          </a:p>
        </p:txBody>
      </p:sp>
      <p:pic>
        <p:nvPicPr>
          <p:cNvPr id="50" name="Graphic 49">
            <a:extLst>
              <a:ext uri="{FF2B5EF4-FFF2-40B4-BE49-F238E27FC236}">
                <a16:creationId xmlns:a16="http://schemas.microsoft.com/office/drawing/2014/main" id="{08F64D3D-CC9C-BDFD-C809-EC8BB6818C9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212" r="-505" b="27273"/>
          <a:stretch/>
        </p:blipFill>
        <p:spPr>
          <a:xfrm>
            <a:off x="7071172" y="6406837"/>
            <a:ext cx="312645" cy="144697"/>
          </a:xfrm>
          <a:prstGeom prst="rect">
            <a:avLst/>
          </a:prstGeom>
        </p:spPr>
      </p:pic>
      <p:sp>
        <p:nvSpPr>
          <p:cNvPr id="51" name="TextBox 50">
            <a:extLst>
              <a:ext uri="{FF2B5EF4-FFF2-40B4-BE49-F238E27FC236}">
                <a16:creationId xmlns:a16="http://schemas.microsoft.com/office/drawing/2014/main" id="{3AC8EA04-1932-2D25-7B34-DCF15C288E93}"/>
              </a:ext>
            </a:extLst>
          </p:cNvPr>
          <p:cNvSpPr txBox="1"/>
          <p:nvPr/>
        </p:nvSpPr>
        <p:spPr>
          <a:xfrm>
            <a:off x="463436" y="1732003"/>
            <a:ext cx="4510594" cy="104644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05323"/>
                </a:solidFill>
                <a:effectLst/>
                <a:uLnTx/>
                <a:uFillTx/>
                <a:latin typeface="Arial" panose="020B0604020202020204"/>
                <a:ea typeface="+mn-ea"/>
                <a:cs typeface="+mn-cs"/>
              </a:rPr>
              <a:t>3,000+</a:t>
            </a:r>
            <a:endParaRPr kumimoji="0" lang="en-US" sz="1800" b="1" i="0" u="none" strike="noStrike" kern="1200" cap="none" spc="0" normalizeH="0" baseline="0" noProof="0">
              <a:ln>
                <a:noFill/>
              </a:ln>
              <a:solidFill>
                <a:srgbClr val="F05323"/>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5323"/>
                </a:solidFill>
                <a:effectLst/>
                <a:uLnTx/>
                <a:uFillTx/>
                <a:latin typeface="Arial" panose="020B0604020202020204"/>
                <a:ea typeface="+mn-ea"/>
                <a:cs typeface="+mn-cs"/>
              </a:rPr>
              <a:t>Olympic Size Swimming Pools of Water</a:t>
            </a:r>
          </a:p>
        </p:txBody>
      </p:sp>
      <p:sp>
        <p:nvSpPr>
          <p:cNvPr id="52" name="TextBox 51">
            <a:extLst>
              <a:ext uri="{FF2B5EF4-FFF2-40B4-BE49-F238E27FC236}">
                <a16:creationId xmlns:a16="http://schemas.microsoft.com/office/drawing/2014/main" id="{C8083351-7485-8498-3338-3FA459EB7B4C}"/>
              </a:ext>
            </a:extLst>
          </p:cNvPr>
          <p:cNvSpPr txBox="1"/>
          <p:nvPr/>
        </p:nvSpPr>
        <p:spPr>
          <a:xfrm>
            <a:off x="6040039" y="1727129"/>
            <a:ext cx="5323060" cy="104644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05323"/>
                </a:solidFill>
                <a:effectLst/>
                <a:uLnTx/>
                <a:uFillTx/>
                <a:latin typeface="Arial" panose="020B0604020202020204"/>
                <a:ea typeface="+mn-ea"/>
                <a:cs typeface="+mn-cs"/>
              </a:rPr>
              <a:t>~10,000</a:t>
            </a:r>
            <a:endParaRPr kumimoji="0" lang="en-US" sz="1800" b="1" i="0" u="none" strike="noStrike" kern="1200" cap="none" spc="0" normalizeH="0" baseline="0" noProof="0">
              <a:ln>
                <a:noFill/>
              </a:ln>
              <a:solidFill>
                <a:srgbClr val="F05323"/>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5323"/>
                </a:solidFill>
                <a:effectLst/>
                <a:uLnTx/>
                <a:uFillTx/>
                <a:latin typeface="Arial" panose="020B0604020202020204"/>
                <a:ea typeface="+mn-ea"/>
                <a:cs typeface="+mn-cs"/>
              </a:rPr>
              <a:t>Passenger Vehicle Emissions Driven for 1 Year</a:t>
            </a:r>
          </a:p>
        </p:txBody>
      </p:sp>
    </p:spTree>
    <p:extLst>
      <p:ext uri="{BB962C8B-B14F-4D97-AF65-F5344CB8AC3E}">
        <p14:creationId xmlns:p14="http://schemas.microsoft.com/office/powerpoint/2010/main" val="2143336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C68B562-9816-1EDD-BCEE-688EF3CA9367}"/>
              </a:ext>
            </a:extLst>
          </p:cNvPr>
          <p:cNvSpPr/>
          <p:nvPr/>
        </p:nvSpPr>
        <p:spPr>
          <a:xfrm>
            <a:off x="746848" y="2110645"/>
            <a:ext cx="1140205" cy="320067"/>
          </a:xfrm>
          <a:prstGeom prst="rect">
            <a:avLst/>
          </a:prstGeom>
          <a:solidFill>
            <a:srgbClr val="DEF2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47EA2D98-339B-ED85-F91A-910A7D92EECD}"/>
              </a:ext>
            </a:extLst>
          </p:cNvPr>
          <p:cNvSpPr/>
          <p:nvPr/>
        </p:nvSpPr>
        <p:spPr>
          <a:xfrm>
            <a:off x="8813493" y="2269067"/>
            <a:ext cx="2862040" cy="313325"/>
          </a:xfrm>
          <a:prstGeom prst="rect">
            <a:avLst/>
          </a:prstGeom>
          <a:solidFill>
            <a:srgbClr val="DEF2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5660B616-5591-174C-A860-25213EE2ECC7}"/>
              </a:ext>
            </a:extLst>
          </p:cNvPr>
          <p:cNvSpPr>
            <a:spLocks noGrp="1"/>
          </p:cNvSpPr>
          <p:nvPr>
            <p:ph type="title"/>
          </p:nvPr>
        </p:nvSpPr>
        <p:spPr>
          <a:xfrm>
            <a:off x="113497" y="162173"/>
            <a:ext cx="11332564" cy="983990"/>
          </a:xfrm>
        </p:spPr>
        <p:txBody>
          <a:bodyPr/>
          <a:lstStyle/>
          <a:p>
            <a:r>
              <a:rPr lang="en-US" sz="3200">
                <a:solidFill>
                  <a:schemeClr val="accent1"/>
                </a:solidFill>
              </a:rPr>
              <a:t>How Second Harvest Rescues Food From Retailers, Manufacturers, Wholesalers</a:t>
            </a:r>
          </a:p>
        </p:txBody>
      </p:sp>
      <p:pic>
        <p:nvPicPr>
          <p:cNvPr id="4" name="Picture 3">
            <a:extLst>
              <a:ext uri="{FF2B5EF4-FFF2-40B4-BE49-F238E27FC236}">
                <a16:creationId xmlns:a16="http://schemas.microsoft.com/office/drawing/2014/main" id="{999F945B-6BAE-375A-5B48-DBF57E2CC15F}"/>
              </a:ext>
            </a:extLst>
          </p:cNvPr>
          <p:cNvPicPr>
            <a:picLocks noChangeAspect="1"/>
          </p:cNvPicPr>
          <p:nvPr/>
        </p:nvPicPr>
        <p:blipFill rotWithShape="1">
          <a:blip r:embed="rId3"/>
          <a:srcRect l="7471" t="4671" r="9523" b="3650"/>
          <a:stretch/>
        </p:blipFill>
        <p:spPr>
          <a:xfrm>
            <a:off x="219315" y="1645985"/>
            <a:ext cx="5882922" cy="4663277"/>
          </a:xfrm>
          <a:prstGeom prst="rect">
            <a:avLst/>
          </a:prstGeom>
        </p:spPr>
      </p:pic>
      <p:sp>
        <p:nvSpPr>
          <p:cNvPr id="9" name="TextBox 8">
            <a:extLst>
              <a:ext uri="{FF2B5EF4-FFF2-40B4-BE49-F238E27FC236}">
                <a16:creationId xmlns:a16="http://schemas.microsoft.com/office/drawing/2014/main" id="{DA2675E9-61F6-549A-6A90-EC2AACBAA2E9}"/>
              </a:ext>
            </a:extLst>
          </p:cNvPr>
          <p:cNvSpPr txBox="1"/>
          <p:nvPr/>
        </p:nvSpPr>
        <p:spPr>
          <a:xfrm>
            <a:off x="2395345" y="1303148"/>
            <a:ext cx="877163" cy="369332"/>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873E"/>
                </a:solidFill>
                <a:effectLst/>
                <a:uLnTx/>
                <a:uFillTx/>
                <a:latin typeface="Arial" panose="020B0604020202020204"/>
                <a:ea typeface="+mn-ea"/>
                <a:cs typeface="+mn-cs"/>
              </a:rPr>
              <a:t>Path </a:t>
            </a:r>
            <a:r>
              <a:rPr lang="en-US" b="1">
                <a:solidFill>
                  <a:srgbClr val="00873E"/>
                </a:solidFill>
                <a:latin typeface="Arial" panose="020B0604020202020204"/>
              </a:rPr>
              <a:t>1</a:t>
            </a:r>
            <a:endParaRPr kumimoji="0" lang="en-US" sz="1800" b="1" i="0" u="none" strike="noStrike" kern="1200" cap="none" spc="0" normalizeH="0" baseline="0" noProof="0">
              <a:ln>
                <a:noFill/>
              </a:ln>
              <a:solidFill>
                <a:srgbClr val="00873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AE2306B6-B4BE-40FB-49CE-40F7DE121AE2}"/>
              </a:ext>
            </a:extLst>
          </p:cNvPr>
          <p:cNvSpPr txBox="1"/>
          <p:nvPr/>
        </p:nvSpPr>
        <p:spPr>
          <a:xfrm>
            <a:off x="8919492" y="1313543"/>
            <a:ext cx="877163" cy="369332"/>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873E"/>
                </a:solidFill>
                <a:effectLst/>
                <a:uLnTx/>
                <a:uFillTx/>
                <a:latin typeface="Arial" panose="020B0604020202020204"/>
                <a:ea typeface="+mn-ea"/>
                <a:cs typeface="+mn-cs"/>
              </a:rPr>
              <a:t>Path 2</a:t>
            </a:r>
          </a:p>
        </p:txBody>
      </p:sp>
      <p:grpSp>
        <p:nvGrpSpPr>
          <p:cNvPr id="16" name="Group 15">
            <a:extLst>
              <a:ext uri="{FF2B5EF4-FFF2-40B4-BE49-F238E27FC236}">
                <a16:creationId xmlns:a16="http://schemas.microsoft.com/office/drawing/2014/main" id="{AD8E9A5A-5E88-03F8-30D2-1CD2C67A4922}"/>
              </a:ext>
            </a:extLst>
          </p:cNvPr>
          <p:cNvGrpSpPr/>
          <p:nvPr/>
        </p:nvGrpSpPr>
        <p:grpSpPr>
          <a:xfrm>
            <a:off x="10003463" y="1773662"/>
            <a:ext cx="1068232" cy="1068232"/>
            <a:chOff x="9154633" y="1637309"/>
            <a:chExt cx="1068232" cy="1068232"/>
          </a:xfrm>
        </p:grpSpPr>
        <p:pic>
          <p:nvPicPr>
            <p:cNvPr id="14" name="Graphic 1" descr="Warehouse with solid fill">
              <a:extLst>
                <a:ext uri="{FF2B5EF4-FFF2-40B4-BE49-F238E27FC236}">
                  <a16:creationId xmlns:a16="http://schemas.microsoft.com/office/drawing/2014/main" id="{68AE595F-42C8-BC17-B2D1-C2E04A8626DA}"/>
                </a:ext>
              </a:extLst>
            </p:cNvPr>
            <p:cNvPicPr>
              <a:picLocks noChangeAspect="1"/>
            </p:cNvPicPr>
            <p:nvPr/>
          </p:nvPicPr>
          <p:blipFill>
            <a:blip r:embed="rId4">
              <a:duotone>
                <a:schemeClr val="accent1">
                  <a:shade val="45000"/>
                  <a:satMod val="135000"/>
                </a:schemeClr>
                <a:prstClr val="white"/>
              </a:duotone>
              <a:extLst>
                <a:ext uri="{96DAC541-7B7A-43D3-8B79-37D633B846F1}">
                  <asvg:svgBlip xmlns:asvg="http://schemas.microsoft.com/office/drawing/2016/SVG/main" r:embed="rId5"/>
                </a:ext>
              </a:extLst>
            </a:blip>
            <a:stretch>
              <a:fillRect/>
            </a:stretch>
          </p:blipFill>
          <p:spPr>
            <a:xfrm>
              <a:off x="9154633" y="1637309"/>
              <a:ext cx="1068232" cy="1068232"/>
            </a:xfrm>
            <a:prstGeom prst="rect">
              <a:avLst/>
            </a:prstGeom>
          </p:spPr>
        </p:pic>
        <p:pic>
          <p:nvPicPr>
            <p:cNvPr id="15" name="Picture 14">
              <a:extLst>
                <a:ext uri="{FF2B5EF4-FFF2-40B4-BE49-F238E27FC236}">
                  <a16:creationId xmlns:a16="http://schemas.microsoft.com/office/drawing/2014/main" id="{8D66DB71-E79B-C948-3ABC-5A832260AE48}"/>
                </a:ext>
              </a:extLst>
            </p:cNvPr>
            <p:cNvPicPr>
              <a:picLocks noChangeAspect="1"/>
            </p:cNvPicPr>
            <p:nvPr/>
          </p:nvPicPr>
          <p:blipFill>
            <a:blip r:embed="rId6"/>
            <a:stretch>
              <a:fillRect/>
            </a:stretch>
          </p:blipFill>
          <p:spPr>
            <a:xfrm>
              <a:off x="9601030" y="1814801"/>
              <a:ext cx="175437" cy="175437"/>
            </a:xfrm>
            <a:prstGeom prst="rect">
              <a:avLst/>
            </a:prstGeom>
          </p:spPr>
        </p:pic>
      </p:grpSp>
      <p:sp>
        <p:nvSpPr>
          <p:cNvPr id="20" name="TextBox 19">
            <a:extLst>
              <a:ext uri="{FF2B5EF4-FFF2-40B4-BE49-F238E27FC236}">
                <a16:creationId xmlns:a16="http://schemas.microsoft.com/office/drawing/2014/main" id="{239DA476-1878-E254-0C6C-DAEDA9BDB784}"/>
              </a:ext>
            </a:extLst>
          </p:cNvPr>
          <p:cNvSpPr txBox="1"/>
          <p:nvPr/>
        </p:nvSpPr>
        <p:spPr>
          <a:xfrm>
            <a:off x="6725751" y="2866538"/>
            <a:ext cx="228335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75000"/>
                    <a:lumOff val="25000"/>
                  </a:srgbClr>
                </a:solidFill>
                <a:effectLst/>
                <a:uLnTx/>
                <a:uFillTx/>
                <a:latin typeface="MrEavesXLSanOTHeavy" panose="020B0903060502020204" pitchFamily="34" charset="0"/>
                <a:ea typeface="+mn-ea"/>
                <a:cs typeface="+mn-cs"/>
              </a:rPr>
              <a:t>Second Harvest picks up large, homogenous loads from wholesalers, manufacturers, and retailers</a:t>
            </a:r>
          </a:p>
        </p:txBody>
      </p:sp>
      <p:sp>
        <p:nvSpPr>
          <p:cNvPr id="21" name="TextBox 20">
            <a:extLst>
              <a:ext uri="{FF2B5EF4-FFF2-40B4-BE49-F238E27FC236}">
                <a16:creationId xmlns:a16="http://schemas.microsoft.com/office/drawing/2014/main" id="{3067C746-6D38-F082-ADDC-BF66FF7A97B4}"/>
              </a:ext>
            </a:extLst>
          </p:cNvPr>
          <p:cNvSpPr txBox="1"/>
          <p:nvPr/>
        </p:nvSpPr>
        <p:spPr>
          <a:xfrm>
            <a:off x="9629106" y="2866537"/>
            <a:ext cx="18169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75000"/>
                    <a:lumOff val="25000"/>
                  </a:srgbClr>
                </a:solidFill>
                <a:effectLst/>
                <a:uLnTx/>
                <a:uFillTx/>
                <a:latin typeface="MrEavesXLSanOTHeavy" panose="020B0903060502020204" pitchFamily="34" charset="0"/>
                <a:ea typeface="+mn-ea"/>
                <a:cs typeface="+mn-cs"/>
              </a:rPr>
              <a:t>Food is processed at Second Harvest warehouse for inclusion in agency orders and/or  Agency Shopping.</a:t>
            </a:r>
          </a:p>
        </p:txBody>
      </p:sp>
      <p:sp>
        <p:nvSpPr>
          <p:cNvPr id="25" name="Rectangle 24">
            <a:extLst>
              <a:ext uri="{FF2B5EF4-FFF2-40B4-BE49-F238E27FC236}">
                <a16:creationId xmlns:a16="http://schemas.microsoft.com/office/drawing/2014/main" id="{2945F976-9C7C-58A9-7C9F-09E785E1BB8B}"/>
              </a:ext>
            </a:extLst>
          </p:cNvPr>
          <p:cNvSpPr/>
          <p:nvPr/>
        </p:nvSpPr>
        <p:spPr>
          <a:xfrm>
            <a:off x="1887053" y="4790521"/>
            <a:ext cx="3700885" cy="15794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B38E50CF-8EBF-8127-491F-8917D3317E97}"/>
              </a:ext>
            </a:extLst>
          </p:cNvPr>
          <p:cNvSpPr/>
          <p:nvPr/>
        </p:nvSpPr>
        <p:spPr>
          <a:xfrm rot="5400000">
            <a:off x="9958900" y="3981437"/>
            <a:ext cx="3119939" cy="313325"/>
          </a:xfrm>
          <a:prstGeom prst="rect">
            <a:avLst/>
          </a:prstGeom>
          <a:solidFill>
            <a:srgbClr val="DEF2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5973BAB7-EED9-EA70-62F4-027B0862F0BC}"/>
              </a:ext>
            </a:extLst>
          </p:cNvPr>
          <p:cNvSpPr/>
          <p:nvPr/>
        </p:nvSpPr>
        <p:spPr>
          <a:xfrm>
            <a:off x="6561668" y="5392082"/>
            <a:ext cx="5113866" cy="313325"/>
          </a:xfrm>
          <a:prstGeom prst="rect">
            <a:avLst/>
          </a:prstGeom>
          <a:solidFill>
            <a:srgbClr val="DEF2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7" name="Group 16">
            <a:extLst>
              <a:ext uri="{FF2B5EF4-FFF2-40B4-BE49-F238E27FC236}">
                <a16:creationId xmlns:a16="http://schemas.microsoft.com/office/drawing/2014/main" id="{DE7FEF27-4C20-C416-2C8C-33B0CB5854F0}"/>
              </a:ext>
            </a:extLst>
          </p:cNvPr>
          <p:cNvGrpSpPr/>
          <p:nvPr/>
        </p:nvGrpSpPr>
        <p:grpSpPr>
          <a:xfrm flipH="1">
            <a:off x="7912144" y="5054585"/>
            <a:ext cx="1713631" cy="983990"/>
            <a:chOff x="6674107" y="1678587"/>
            <a:chExt cx="1713631" cy="983990"/>
          </a:xfrm>
        </p:grpSpPr>
        <p:pic>
          <p:nvPicPr>
            <p:cNvPr id="18" name="Picture 17">
              <a:extLst>
                <a:ext uri="{FF2B5EF4-FFF2-40B4-BE49-F238E27FC236}">
                  <a16:creationId xmlns:a16="http://schemas.microsoft.com/office/drawing/2014/main" id="{C9A2CDC0-73B2-A7D2-B57A-5783CA81F7FA}"/>
                </a:ext>
              </a:extLst>
            </p:cNvPr>
            <p:cNvPicPr>
              <a:picLocks noChangeAspect="1"/>
            </p:cNvPicPr>
            <p:nvPr/>
          </p:nvPicPr>
          <p:blipFill rotWithShape="1">
            <a:blip r:embed="rId3"/>
            <a:srcRect l="17824" t="7435" r="57997" b="73220"/>
            <a:stretch/>
          </p:blipFill>
          <p:spPr>
            <a:xfrm>
              <a:off x="6674107" y="1678587"/>
              <a:ext cx="1713631" cy="983990"/>
            </a:xfrm>
            <a:prstGeom prst="rect">
              <a:avLst/>
            </a:prstGeom>
          </p:spPr>
        </p:pic>
        <p:pic>
          <p:nvPicPr>
            <p:cNvPr id="19" name="Picture 18">
              <a:extLst>
                <a:ext uri="{FF2B5EF4-FFF2-40B4-BE49-F238E27FC236}">
                  <a16:creationId xmlns:a16="http://schemas.microsoft.com/office/drawing/2014/main" id="{D2BC7869-2BB9-4A3E-CC3A-2CF16A7344E4}"/>
                </a:ext>
              </a:extLst>
            </p:cNvPr>
            <p:cNvPicPr>
              <a:picLocks noChangeAspect="1"/>
            </p:cNvPicPr>
            <p:nvPr/>
          </p:nvPicPr>
          <p:blipFill>
            <a:blip r:embed="rId6"/>
            <a:stretch>
              <a:fillRect/>
            </a:stretch>
          </p:blipFill>
          <p:spPr>
            <a:xfrm>
              <a:off x="6974178" y="1914613"/>
              <a:ext cx="276751" cy="276751"/>
            </a:xfrm>
            <a:prstGeom prst="rect">
              <a:avLst/>
            </a:prstGeom>
          </p:spPr>
        </p:pic>
      </p:grpSp>
      <p:grpSp>
        <p:nvGrpSpPr>
          <p:cNvPr id="13" name="Group 12">
            <a:extLst>
              <a:ext uri="{FF2B5EF4-FFF2-40B4-BE49-F238E27FC236}">
                <a16:creationId xmlns:a16="http://schemas.microsoft.com/office/drawing/2014/main" id="{6438694B-63A9-EE77-D047-323AB83F3CCB}"/>
              </a:ext>
            </a:extLst>
          </p:cNvPr>
          <p:cNvGrpSpPr/>
          <p:nvPr/>
        </p:nvGrpSpPr>
        <p:grpSpPr>
          <a:xfrm>
            <a:off x="6996546" y="1917935"/>
            <a:ext cx="1816947" cy="983990"/>
            <a:chOff x="6570790" y="1678587"/>
            <a:chExt cx="1816947" cy="983990"/>
          </a:xfrm>
        </p:grpSpPr>
        <p:pic>
          <p:nvPicPr>
            <p:cNvPr id="11" name="Picture 10">
              <a:extLst>
                <a:ext uri="{FF2B5EF4-FFF2-40B4-BE49-F238E27FC236}">
                  <a16:creationId xmlns:a16="http://schemas.microsoft.com/office/drawing/2014/main" id="{0AA32883-842F-AECE-1588-C2C6FA14F6BD}"/>
                </a:ext>
              </a:extLst>
            </p:cNvPr>
            <p:cNvPicPr>
              <a:picLocks noChangeAspect="1"/>
            </p:cNvPicPr>
            <p:nvPr/>
          </p:nvPicPr>
          <p:blipFill rotWithShape="1">
            <a:blip r:embed="rId3"/>
            <a:srcRect l="16366" t="7435" r="57997" b="73220"/>
            <a:stretch/>
          </p:blipFill>
          <p:spPr>
            <a:xfrm>
              <a:off x="6570790" y="1678587"/>
              <a:ext cx="1816947" cy="983990"/>
            </a:xfrm>
            <a:prstGeom prst="rect">
              <a:avLst/>
            </a:prstGeom>
          </p:spPr>
        </p:pic>
        <p:pic>
          <p:nvPicPr>
            <p:cNvPr id="12" name="Picture 11">
              <a:extLst>
                <a:ext uri="{FF2B5EF4-FFF2-40B4-BE49-F238E27FC236}">
                  <a16:creationId xmlns:a16="http://schemas.microsoft.com/office/drawing/2014/main" id="{7EB0536C-25C8-A5B7-8A41-C5BC4645FCAB}"/>
                </a:ext>
              </a:extLst>
            </p:cNvPr>
            <p:cNvPicPr>
              <a:picLocks noChangeAspect="1"/>
            </p:cNvPicPr>
            <p:nvPr/>
          </p:nvPicPr>
          <p:blipFill>
            <a:blip r:embed="rId6"/>
            <a:stretch>
              <a:fillRect/>
            </a:stretch>
          </p:blipFill>
          <p:spPr>
            <a:xfrm>
              <a:off x="6974178" y="1914613"/>
              <a:ext cx="276751" cy="276751"/>
            </a:xfrm>
            <a:prstGeom prst="rect">
              <a:avLst/>
            </a:prstGeom>
          </p:spPr>
        </p:pic>
      </p:grpSp>
      <p:sp>
        <p:nvSpPr>
          <p:cNvPr id="29" name="Isosceles Triangle 28">
            <a:extLst>
              <a:ext uri="{FF2B5EF4-FFF2-40B4-BE49-F238E27FC236}">
                <a16:creationId xmlns:a16="http://schemas.microsoft.com/office/drawing/2014/main" id="{5451EEB0-0F72-ACB4-7130-01ADD60E544B}"/>
              </a:ext>
            </a:extLst>
          </p:cNvPr>
          <p:cNvSpPr/>
          <p:nvPr/>
        </p:nvSpPr>
        <p:spPr>
          <a:xfrm rot="5400000">
            <a:off x="9079754" y="2193487"/>
            <a:ext cx="753366" cy="444137"/>
          </a:xfrm>
          <a:prstGeom prst="triangle">
            <a:avLst/>
          </a:prstGeom>
          <a:solidFill>
            <a:srgbClr val="DEF2F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Isosceles Triangle 29">
            <a:extLst>
              <a:ext uri="{FF2B5EF4-FFF2-40B4-BE49-F238E27FC236}">
                <a16:creationId xmlns:a16="http://schemas.microsoft.com/office/drawing/2014/main" id="{95E8839C-A37B-E583-ACC7-2C7ED02572E9}"/>
              </a:ext>
            </a:extLst>
          </p:cNvPr>
          <p:cNvSpPr/>
          <p:nvPr/>
        </p:nvSpPr>
        <p:spPr>
          <a:xfrm rot="10800000">
            <a:off x="11144514" y="4100670"/>
            <a:ext cx="753366" cy="444137"/>
          </a:xfrm>
          <a:prstGeom prst="triangle">
            <a:avLst/>
          </a:prstGeom>
          <a:solidFill>
            <a:srgbClr val="DEF2F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39737834-DAB7-CF59-4828-9DE08AB43169}"/>
              </a:ext>
            </a:extLst>
          </p:cNvPr>
          <p:cNvSpPr/>
          <p:nvPr/>
        </p:nvSpPr>
        <p:spPr>
          <a:xfrm>
            <a:off x="901398" y="5417408"/>
            <a:ext cx="5249032" cy="313325"/>
          </a:xfrm>
          <a:prstGeom prst="rect">
            <a:avLst/>
          </a:prstGeom>
          <a:solidFill>
            <a:srgbClr val="DEF2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Isosceles Triangle 30">
            <a:extLst>
              <a:ext uri="{FF2B5EF4-FFF2-40B4-BE49-F238E27FC236}">
                <a16:creationId xmlns:a16="http://schemas.microsoft.com/office/drawing/2014/main" id="{68482231-1CE6-98A8-1EA1-AB49154BF396}"/>
              </a:ext>
            </a:extLst>
          </p:cNvPr>
          <p:cNvSpPr/>
          <p:nvPr/>
        </p:nvSpPr>
        <p:spPr>
          <a:xfrm rot="16200000">
            <a:off x="7123169" y="5339546"/>
            <a:ext cx="753366" cy="444137"/>
          </a:xfrm>
          <a:prstGeom prst="triangle">
            <a:avLst/>
          </a:prstGeom>
          <a:solidFill>
            <a:srgbClr val="DEF2F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4" name="Picture 23">
            <a:extLst>
              <a:ext uri="{FF2B5EF4-FFF2-40B4-BE49-F238E27FC236}">
                <a16:creationId xmlns:a16="http://schemas.microsoft.com/office/drawing/2014/main" id="{99660B10-4F1C-3594-B239-628E0C36A8B3}"/>
              </a:ext>
            </a:extLst>
          </p:cNvPr>
          <p:cNvPicPr>
            <a:picLocks noChangeAspect="1"/>
          </p:cNvPicPr>
          <p:nvPr/>
        </p:nvPicPr>
        <p:blipFill rotWithShape="1">
          <a:blip r:embed="rId3"/>
          <a:srcRect l="63503" t="65809" r="17488" b="3650"/>
          <a:stretch/>
        </p:blipFill>
        <p:spPr>
          <a:xfrm>
            <a:off x="5532363" y="5161551"/>
            <a:ext cx="1347276" cy="1553495"/>
          </a:xfrm>
          <a:prstGeom prst="rect">
            <a:avLst/>
          </a:prstGeom>
        </p:spPr>
      </p:pic>
      <p:sp>
        <p:nvSpPr>
          <p:cNvPr id="33" name="Rectangle 32">
            <a:extLst>
              <a:ext uri="{FF2B5EF4-FFF2-40B4-BE49-F238E27FC236}">
                <a16:creationId xmlns:a16="http://schemas.microsoft.com/office/drawing/2014/main" id="{AE5EB16D-461A-FB49-47EB-DE25F7B73A43}"/>
              </a:ext>
            </a:extLst>
          </p:cNvPr>
          <p:cNvSpPr/>
          <p:nvPr/>
        </p:nvSpPr>
        <p:spPr>
          <a:xfrm>
            <a:off x="480546" y="5738064"/>
            <a:ext cx="1493735" cy="4207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Isosceles Triangle 33">
            <a:extLst>
              <a:ext uri="{FF2B5EF4-FFF2-40B4-BE49-F238E27FC236}">
                <a16:creationId xmlns:a16="http://schemas.microsoft.com/office/drawing/2014/main" id="{D3B20871-7638-033D-B502-32DFDA8F9390}"/>
              </a:ext>
            </a:extLst>
          </p:cNvPr>
          <p:cNvSpPr/>
          <p:nvPr/>
        </p:nvSpPr>
        <p:spPr>
          <a:xfrm rot="5400000">
            <a:off x="2895825" y="5349694"/>
            <a:ext cx="753366" cy="444137"/>
          </a:xfrm>
          <a:prstGeom prst="triangle">
            <a:avLst/>
          </a:prstGeom>
          <a:solidFill>
            <a:srgbClr val="DEF2F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7390EB1A-F37A-228D-DEEF-EF5977EE8BBD}"/>
              </a:ext>
            </a:extLst>
          </p:cNvPr>
          <p:cNvSpPr txBox="1"/>
          <p:nvPr/>
        </p:nvSpPr>
        <p:spPr>
          <a:xfrm>
            <a:off x="8740097" y="5962548"/>
            <a:ext cx="228335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75000"/>
                    <a:lumOff val="25000"/>
                  </a:srgbClr>
                </a:solidFill>
                <a:effectLst/>
                <a:uLnTx/>
                <a:uFillTx/>
                <a:latin typeface="MrEavesXLSanOTHeavy" panose="020B0903060502020204" pitchFamily="34" charset="0"/>
                <a:ea typeface="+mn-ea"/>
                <a:cs typeface="+mn-cs"/>
              </a:rPr>
              <a:t>Second Harvest delivers food to agency or the agency picks up in the Shopping area of our warehouse.</a:t>
            </a:r>
          </a:p>
        </p:txBody>
      </p:sp>
      <p:grpSp>
        <p:nvGrpSpPr>
          <p:cNvPr id="3" name="Group 2">
            <a:extLst>
              <a:ext uri="{FF2B5EF4-FFF2-40B4-BE49-F238E27FC236}">
                <a16:creationId xmlns:a16="http://schemas.microsoft.com/office/drawing/2014/main" id="{9A8BEAB6-E027-3EC3-4DD0-4A8ECF416326}"/>
              </a:ext>
            </a:extLst>
          </p:cNvPr>
          <p:cNvGrpSpPr/>
          <p:nvPr/>
        </p:nvGrpSpPr>
        <p:grpSpPr>
          <a:xfrm>
            <a:off x="10347953" y="4878038"/>
            <a:ext cx="1068232" cy="1068232"/>
            <a:chOff x="9154633" y="1637309"/>
            <a:chExt cx="1068232" cy="1068232"/>
          </a:xfrm>
        </p:grpSpPr>
        <p:pic>
          <p:nvPicPr>
            <p:cNvPr id="5" name="Graphic 1" descr="Warehouse with solid fill">
              <a:extLst>
                <a:ext uri="{FF2B5EF4-FFF2-40B4-BE49-F238E27FC236}">
                  <a16:creationId xmlns:a16="http://schemas.microsoft.com/office/drawing/2014/main" id="{BFD79AA4-9A9D-656E-F784-C4EAA31ECCC5}"/>
                </a:ext>
              </a:extLst>
            </p:cNvPr>
            <p:cNvPicPr>
              <a:picLocks noChangeAspect="1"/>
            </p:cNvPicPr>
            <p:nvPr/>
          </p:nvPicPr>
          <p:blipFill>
            <a:blip r:embed="rId4">
              <a:duotone>
                <a:schemeClr val="accent1">
                  <a:shade val="45000"/>
                  <a:satMod val="135000"/>
                </a:schemeClr>
                <a:prstClr val="white"/>
              </a:duotone>
              <a:extLst>
                <a:ext uri="{96DAC541-7B7A-43D3-8B79-37D633B846F1}">
                  <asvg:svgBlip xmlns:asvg="http://schemas.microsoft.com/office/drawing/2016/SVG/main" r:embed="rId5"/>
                </a:ext>
              </a:extLst>
            </a:blip>
            <a:stretch>
              <a:fillRect/>
            </a:stretch>
          </p:blipFill>
          <p:spPr>
            <a:xfrm>
              <a:off x="9154633" y="1637309"/>
              <a:ext cx="1068232" cy="1068232"/>
            </a:xfrm>
            <a:prstGeom prst="rect">
              <a:avLst/>
            </a:prstGeom>
          </p:spPr>
        </p:pic>
        <p:pic>
          <p:nvPicPr>
            <p:cNvPr id="6" name="Picture 5">
              <a:extLst>
                <a:ext uri="{FF2B5EF4-FFF2-40B4-BE49-F238E27FC236}">
                  <a16:creationId xmlns:a16="http://schemas.microsoft.com/office/drawing/2014/main" id="{6733D7C4-E79C-5C3C-B94B-14B97C9866E6}"/>
                </a:ext>
              </a:extLst>
            </p:cNvPr>
            <p:cNvPicPr>
              <a:picLocks noChangeAspect="1"/>
            </p:cNvPicPr>
            <p:nvPr/>
          </p:nvPicPr>
          <p:blipFill>
            <a:blip r:embed="rId6"/>
            <a:stretch>
              <a:fillRect/>
            </a:stretch>
          </p:blipFill>
          <p:spPr>
            <a:xfrm>
              <a:off x="9601030" y="1814801"/>
              <a:ext cx="175437" cy="175437"/>
            </a:xfrm>
            <a:prstGeom prst="rect">
              <a:avLst/>
            </a:prstGeom>
          </p:spPr>
        </p:pic>
      </p:grpSp>
      <p:cxnSp>
        <p:nvCxnSpPr>
          <p:cNvPr id="35" name="Straight Connector 34">
            <a:extLst>
              <a:ext uri="{FF2B5EF4-FFF2-40B4-BE49-F238E27FC236}">
                <a16:creationId xmlns:a16="http://schemas.microsoft.com/office/drawing/2014/main" id="{C5FCE651-9C1E-7B78-7624-165BFE1AB13B}"/>
              </a:ext>
            </a:extLst>
          </p:cNvPr>
          <p:cNvCxnSpPr/>
          <p:nvPr/>
        </p:nvCxnSpPr>
        <p:spPr>
          <a:xfrm>
            <a:off x="10058199" y="4652131"/>
            <a:ext cx="0" cy="140363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CF55C29-FA38-A1A6-5666-F40CD7113AE4}"/>
              </a:ext>
            </a:extLst>
          </p:cNvPr>
          <p:cNvSpPr txBox="1"/>
          <p:nvPr/>
        </p:nvSpPr>
        <p:spPr>
          <a:xfrm>
            <a:off x="9813297" y="5206388"/>
            <a:ext cx="490147" cy="369332"/>
          </a:xfrm>
          <a:prstGeom prst="rect">
            <a:avLst/>
          </a:prstGeom>
          <a:solidFill>
            <a:srgbClr val="008049"/>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Or</a:t>
            </a:r>
          </a:p>
        </p:txBody>
      </p:sp>
      <p:sp>
        <p:nvSpPr>
          <p:cNvPr id="41" name="Rectangle 40">
            <a:extLst>
              <a:ext uri="{FF2B5EF4-FFF2-40B4-BE49-F238E27FC236}">
                <a16:creationId xmlns:a16="http://schemas.microsoft.com/office/drawing/2014/main" id="{61721759-1230-C475-10F4-1CA6D940424D}"/>
              </a:ext>
            </a:extLst>
          </p:cNvPr>
          <p:cNvSpPr/>
          <p:nvPr/>
        </p:nvSpPr>
        <p:spPr>
          <a:xfrm>
            <a:off x="348550" y="1832920"/>
            <a:ext cx="3669502" cy="13081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 name="Picture 39">
            <a:extLst>
              <a:ext uri="{FF2B5EF4-FFF2-40B4-BE49-F238E27FC236}">
                <a16:creationId xmlns:a16="http://schemas.microsoft.com/office/drawing/2014/main" id="{636C772E-190A-2C72-3C42-6CFA0D32DDAE}"/>
              </a:ext>
            </a:extLst>
          </p:cNvPr>
          <p:cNvPicPr>
            <a:picLocks noChangeAspect="1"/>
          </p:cNvPicPr>
          <p:nvPr/>
        </p:nvPicPr>
        <p:blipFill rotWithShape="1">
          <a:blip r:embed="rId3"/>
          <a:srcRect l="16448" t="7577" r="56828" b="64278"/>
          <a:stretch/>
        </p:blipFill>
        <p:spPr>
          <a:xfrm>
            <a:off x="1804112" y="1775710"/>
            <a:ext cx="1956880" cy="1479118"/>
          </a:xfrm>
          <a:prstGeom prst="rect">
            <a:avLst/>
          </a:prstGeom>
        </p:spPr>
      </p:pic>
      <p:sp>
        <p:nvSpPr>
          <p:cNvPr id="43" name="Isosceles Triangle 42">
            <a:extLst>
              <a:ext uri="{FF2B5EF4-FFF2-40B4-BE49-F238E27FC236}">
                <a16:creationId xmlns:a16="http://schemas.microsoft.com/office/drawing/2014/main" id="{B83ADD17-D212-1EBD-B3A8-AA9C4507E896}"/>
              </a:ext>
            </a:extLst>
          </p:cNvPr>
          <p:cNvSpPr/>
          <p:nvPr/>
        </p:nvSpPr>
        <p:spPr>
          <a:xfrm rot="5400000">
            <a:off x="3585933" y="2053426"/>
            <a:ext cx="753366" cy="444137"/>
          </a:xfrm>
          <a:prstGeom prst="triangle">
            <a:avLst/>
          </a:prstGeom>
          <a:solidFill>
            <a:srgbClr val="DEF2F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Rectangle 44">
            <a:extLst>
              <a:ext uri="{FF2B5EF4-FFF2-40B4-BE49-F238E27FC236}">
                <a16:creationId xmlns:a16="http://schemas.microsoft.com/office/drawing/2014/main" id="{696C410F-D5EF-26FC-9109-BF5528DDC4F7}"/>
              </a:ext>
            </a:extLst>
          </p:cNvPr>
          <p:cNvSpPr/>
          <p:nvPr/>
        </p:nvSpPr>
        <p:spPr>
          <a:xfrm>
            <a:off x="638338" y="2118831"/>
            <a:ext cx="1248715" cy="341383"/>
          </a:xfrm>
          <a:prstGeom prst="rect">
            <a:avLst/>
          </a:prstGeom>
          <a:solidFill>
            <a:srgbClr val="DEF2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9" name="Graphic 38">
            <a:extLst>
              <a:ext uri="{FF2B5EF4-FFF2-40B4-BE49-F238E27FC236}">
                <a16:creationId xmlns:a16="http://schemas.microsoft.com/office/drawing/2014/main" id="{896DD9E6-2FA7-1ED5-5395-F99FA09961A0}"/>
              </a:ext>
            </a:extLst>
          </p:cNvPr>
          <p:cNvPicPr>
            <a:picLocks noChangeAspect="1"/>
          </p:cNvPicPr>
          <p:nvPr/>
        </p:nvPicPr>
        <p:blipFill rotWithShape="1">
          <a:blip r:embed="rId7">
            <a:duotone>
              <a:schemeClr val="accent1">
                <a:shade val="45000"/>
                <a:satMod val="135000"/>
              </a:schemeClr>
              <a:prstClr val="white"/>
            </a:duotone>
            <a:extLst>
              <a:ext uri="{96DAC541-7B7A-43D3-8B79-37D633B846F1}">
                <asvg:svgBlip xmlns:asvg="http://schemas.microsoft.com/office/drawing/2016/SVG/main" r:embed="rId8"/>
              </a:ext>
            </a:extLst>
          </a:blip>
          <a:srcRect t="18087" b="17640"/>
          <a:stretch/>
        </p:blipFill>
        <p:spPr>
          <a:xfrm>
            <a:off x="28066" y="1907432"/>
            <a:ext cx="1250808" cy="803931"/>
          </a:xfrm>
          <a:prstGeom prst="rect">
            <a:avLst/>
          </a:prstGeom>
        </p:spPr>
      </p:pic>
      <p:sp>
        <p:nvSpPr>
          <p:cNvPr id="46" name="Isosceles Triangle 45">
            <a:extLst>
              <a:ext uri="{FF2B5EF4-FFF2-40B4-BE49-F238E27FC236}">
                <a16:creationId xmlns:a16="http://schemas.microsoft.com/office/drawing/2014/main" id="{61F774FF-E06D-16FE-124A-8D9FD668359D}"/>
              </a:ext>
            </a:extLst>
          </p:cNvPr>
          <p:cNvSpPr/>
          <p:nvPr/>
        </p:nvSpPr>
        <p:spPr>
          <a:xfrm rot="5400000">
            <a:off x="1115837" y="2062047"/>
            <a:ext cx="753366" cy="444137"/>
          </a:xfrm>
          <a:prstGeom prst="triangle">
            <a:avLst/>
          </a:prstGeom>
          <a:solidFill>
            <a:srgbClr val="DEF2F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TextBox 46">
            <a:extLst>
              <a:ext uri="{FF2B5EF4-FFF2-40B4-BE49-F238E27FC236}">
                <a16:creationId xmlns:a16="http://schemas.microsoft.com/office/drawing/2014/main" id="{AF8CFE86-40CE-8AAD-CFB7-293BEB886833}"/>
              </a:ext>
            </a:extLst>
          </p:cNvPr>
          <p:cNvSpPr txBox="1"/>
          <p:nvPr/>
        </p:nvSpPr>
        <p:spPr>
          <a:xfrm>
            <a:off x="-69038" y="2654660"/>
            <a:ext cx="1493734" cy="9002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lumMod val="75000"/>
                    <a:lumOff val="25000"/>
                  </a:srgbClr>
                </a:solidFill>
                <a:effectLst/>
                <a:uLnTx/>
                <a:uFillTx/>
                <a:latin typeface="MrEavesXLSanOTHeavy" panose="020B0903060502020204" pitchFamily="34" charset="0"/>
                <a:ea typeface="+mn-ea"/>
                <a:cs typeface="+mn-cs"/>
              </a:rPr>
              <a:t>Second Harvest pairs agencies with retailers, equips and trains agencies to do grocery rescue</a:t>
            </a:r>
          </a:p>
        </p:txBody>
      </p:sp>
    </p:spTree>
    <p:extLst>
      <p:ext uri="{BB962C8B-B14F-4D97-AF65-F5344CB8AC3E}">
        <p14:creationId xmlns:p14="http://schemas.microsoft.com/office/powerpoint/2010/main" val="19516457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76B27-6CB2-1AA8-8AF2-21413CEAD580}"/>
              </a:ext>
            </a:extLst>
          </p:cNvPr>
          <p:cNvSpPr>
            <a:spLocks noGrp="1"/>
          </p:cNvSpPr>
          <p:nvPr>
            <p:ph type="title"/>
          </p:nvPr>
        </p:nvSpPr>
        <p:spPr>
          <a:xfrm>
            <a:off x="429718" y="275186"/>
            <a:ext cx="12032248" cy="983990"/>
          </a:xfrm>
        </p:spPr>
        <p:txBody>
          <a:bodyPr/>
          <a:lstStyle/>
          <a:p>
            <a:r>
              <a:rPr lang="en-US" sz="4400" i="0">
                <a:solidFill>
                  <a:schemeClr val="accent3"/>
                </a:solidFill>
                <a:effectLst/>
                <a:highlight>
                  <a:srgbClr val="F5F3F1"/>
                </a:highlight>
                <a:latin typeface="Arial" panose="020B0604020202020204" pitchFamily="34" charset="0"/>
                <a:cs typeface="Arial" panose="020B0604020202020204" pitchFamily="34" charset="0"/>
              </a:rPr>
              <a:t>SB1383 – Opportunities for Food Recovery</a:t>
            </a:r>
            <a:endParaRPr lang="en-US" sz="4400">
              <a:solidFill>
                <a:schemeClr val="accent3"/>
              </a:solidFill>
              <a:highlight>
                <a:srgbClr val="F5F3F1"/>
              </a:highlight>
            </a:endParaRPr>
          </a:p>
        </p:txBody>
      </p:sp>
      <p:sp>
        <p:nvSpPr>
          <p:cNvPr id="3" name="Text Placeholder 2">
            <a:extLst>
              <a:ext uri="{FF2B5EF4-FFF2-40B4-BE49-F238E27FC236}">
                <a16:creationId xmlns:a16="http://schemas.microsoft.com/office/drawing/2014/main" id="{61E24FD5-4920-39D5-2AE2-FFEBEFCB4E49}"/>
              </a:ext>
            </a:extLst>
          </p:cNvPr>
          <p:cNvSpPr>
            <a:spLocks noGrp="1"/>
          </p:cNvSpPr>
          <p:nvPr>
            <p:ph type="body" sz="quarter" idx="12"/>
          </p:nvPr>
        </p:nvSpPr>
        <p:spPr/>
        <p:txBody>
          <a:bodyPr/>
          <a:lstStyle/>
          <a:p>
            <a:pPr marL="0" indent="0">
              <a:buNone/>
            </a:pPr>
            <a:r>
              <a:rPr lang="en-US" sz="2200" b="1">
                <a:solidFill>
                  <a:schemeClr val="accent1"/>
                </a:solidFill>
                <a:latin typeface="Arial" panose="020B0604020202020204" pitchFamily="34" charset="0"/>
              </a:rPr>
              <a:t>New Partnerships</a:t>
            </a:r>
          </a:p>
          <a:p>
            <a:pPr marL="342892" indent="-342892">
              <a:buFont typeface="Arial" panose="020B0604020202020204" pitchFamily="34" charset="0"/>
              <a:buChar char="•"/>
            </a:pPr>
            <a:r>
              <a:rPr lang="en-US" sz="2200" b="0">
                <a:solidFill>
                  <a:schemeClr val="tx1"/>
                </a:solidFill>
                <a:latin typeface="Arial" panose="020B0604020202020204" pitchFamily="34" charset="0"/>
              </a:rPr>
              <a:t>100+ partner agencies complete 700+ food pickups from 200+ retail locations every week in FY23</a:t>
            </a:r>
          </a:p>
          <a:p>
            <a:pPr marL="342892" indent="-342892">
              <a:buFont typeface="Arial" panose="020B0604020202020204" pitchFamily="34" charset="0"/>
              <a:buChar char="•"/>
            </a:pPr>
            <a:r>
              <a:rPr lang="en-US" sz="2200" b="0">
                <a:solidFill>
                  <a:schemeClr val="tx1"/>
                </a:solidFill>
                <a:latin typeface="Arial" panose="020B0604020202020204" pitchFamily="34" charset="0"/>
              </a:rPr>
              <a:t>Continuing to expand our partner pickup network and providing infrastructure and training</a:t>
            </a:r>
            <a:endParaRPr lang="en-US" sz="2200">
              <a:solidFill>
                <a:schemeClr val="tx1"/>
              </a:solidFill>
              <a:latin typeface="Arial" panose="020B0604020202020204" pitchFamily="34" charset="0"/>
            </a:endParaRPr>
          </a:p>
          <a:p>
            <a:pPr marL="0" indent="0">
              <a:buNone/>
            </a:pPr>
            <a:r>
              <a:rPr lang="en-US" sz="2200" b="1">
                <a:solidFill>
                  <a:schemeClr val="accent1"/>
                </a:solidFill>
                <a:latin typeface="Arial" panose="020B0604020202020204" pitchFamily="34" charset="0"/>
              </a:rPr>
              <a:t>Tier 2 Implementation</a:t>
            </a:r>
          </a:p>
          <a:p>
            <a:pPr marL="342892" indent="-342892">
              <a:buFont typeface="Arial" panose="020B0604020202020204" pitchFamily="34" charset="0"/>
              <a:buChar char="•"/>
            </a:pPr>
            <a:r>
              <a:rPr lang="en-US" sz="2200" b="0">
                <a:solidFill>
                  <a:schemeClr val="tx1"/>
                </a:solidFill>
                <a:latin typeface="Arial" panose="020B0604020202020204" pitchFamily="34" charset="0"/>
              </a:rPr>
              <a:t>Tier 2 generator donation requirements went into effect in 2024 (restaurant meals, event centers, </a:t>
            </a:r>
            <a:r>
              <a:rPr lang="en-US" sz="2200" b="0" err="1">
                <a:solidFill>
                  <a:schemeClr val="tx1"/>
                </a:solidFill>
                <a:latin typeface="Arial" panose="020B0604020202020204" pitchFamily="34" charset="0"/>
              </a:rPr>
              <a:t>etc</a:t>
            </a:r>
            <a:r>
              <a:rPr lang="en-US" sz="2200" b="0">
                <a:solidFill>
                  <a:schemeClr val="tx1"/>
                </a:solidFill>
                <a:latin typeface="Arial" panose="020B0604020202020204" pitchFamily="34" charset="0"/>
              </a:rPr>
              <a:t>)</a:t>
            </a:r>
          </a:p>
          <a:p>
            <a:pPr marL="342892" indent="-342892">
              <a:buFont typeface="Arial" panose="020B0604020202020204" pitchFamily="34" charset="0"/>
              <a:buChar char="•"/>
            </a:pPr>
            <a:r>
              <a:rPr lang="en-US" sz="2200" b="0">
                <a:solidFill>
                  <a:schemeClr val="tx1"/>
                </a:solidFill>
                <a:latin typeface="Arial" panose="020B0604020202020204" pitchFamily="34" charset="0"/>
              </a:rPr>
              <a:t>Providing technical assistance and comprehensive training materials to our partners detailing how to recover and safely redistribute these foods </a:t>
            </a:r>
            <a:endParaRPr lang="en-US" sz="2200">
              <a:solidFill>
                <a:schemeClr val="tx1"/>
              </a:solidFill>
              <a:latin typeface="Arial" panose="020B0604020202020204" pitchFamily="34" charset="0"/>
            </a:endParaRPr>
          </a:p>
          <a:p>
            <a:pPr marL="0" indent="0">
              <a:buNone/>
            </a:pPr>
            <a:r>
              <a:rPr lang="en-US" sz="2200" b="1">
                <a:solidFill>
                  <a:schemeClr val="accent1"/>
                </a:solidFill>
                <a:latin typeface="Arial" panose="020B0604020202020204" pitchFamily="34" charset="0"/>
              </a:rPr>
              <a:t>Sustainability</a:t>
            </a:r>
          </a:p>
          <a:p>
            <a:pPr marL="342892" indent="-342892">
              <a:buFont typeface="Arial" panose="020B0604020202020204" pitchFamily="34" charset="0"/>
              <a:buChar char="•"/>
            </a:pPr>
            <a:r>
              <a:rPr lang="en-US" sz="2200" b="0">
                <a:solidFill>
                  <a:schemeClr val="tx1"/>
                </a:solidFill>
                <a:latin typeface="Arial" panose="020B0604020202020204" pitchFamily="34" charset="0"/>
              </a:rPr>
              <a:t>To support expansion and continuation of Food Rescue in our region, investment is needed in the nonprofits recovering the food to distribute to people in need</a:t>
            </a:r>
            <a:endParaRPr lang="en-US" sz="2200" b="0">
              <a:solidFill>
                <a:schemeClr val="tx1"/>
              </a:solidFill>
            </a:endParaRPr>
          </a:p>
        </p:txBody>
      </p:sp>
    </p:spTree>
    <p:extLst>
      <p:ext uri="{BB962C8B-B14F-4D97-AF65-F5344CB8AC3E}">
        <p14:creationId xmlns:p14="http://schemas.microsoft.com/office/powerpoint/2010/main" val="3515515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85F92-DCE9-7D71-D708-216AEA9CD506}"/>
              </a:ext>
            </a:extLst>
          </p:cNvPr>
          <p:cNvSpPr>
            <a:spLocks noGrp="1"/>
          </p:cNvSpPr>
          <p:nvPr>
            <p:ph type="title"/>
          </p:nvPr>
        </p:nvSpPr>
        <p:spPr/>
        <p:txBody>
          <a:bodyPr>
            <a:noAutofit/>
          </a:bodyPr>
          <a:lstStyle/>
          <a:p>
            <a:r>
              <a:rPr lang="en-US" sz="4400">
                <a:solidFill>
                  <a:schemeClr val="accent3"/>
                </a:solidFill>
              </a:rPr>
              <a:t>Supporting Food Banks</a:t>
            </a:r>
          </a:p>
        </p:txBody>
      </p:sp>
      <p:sp>
        <p:nvSpPr>
          <p:cNvPr id="3" name="Text Placeholder 2">
            <a:extLst>
              <a:ext uri="{FF2B5EF4-FFF2-40B4-BE49-F238E27FC236}">
                <a16:creationId xmlns:a16="http://schemas.microsoft.com/office/drawing/2014/main" id="{0B29CE6B-3A90-208E-00FF-14817F4B0430}"/>
              </a:ext>
            </a:extLst>
          </p:cNvPr>
          <p:cNvSpPr>
            <a:spLocks noGrp="1"/>
          </p:cNvSpPr>
          <p:nvPr>
            <p:ph type="body" sz="quarter" idx="10"/>
          </p:nvPr>
        </p:nvSpPr>
        <p:spPr>
          <a:xfrm>
            <a:off x="838200" y="3450645"/>
            <a:ext cx="10367865" cy="690562"/>
          </a:xfrm>
        </p:spPr>
        <p:txBody>
          <a:bodyPr/>
          <a:lstStyle/>
          <a:p>
            <a:pPr algn="l"/>
            <a:r>
              <a:rPr lang="en-US" sz="2800" b="0"/>
              <a:t>Rachel Monaco</a:t>
            </a:r>
          </a:p>
          <a:p>
            <a:pPr algn="l"/>
            <a:r>
              <a:rPr lang="en-US" sz="2800" b="0"/>
              <a:t>Senior Manager, Policy &amp; Advocacy</a:t>
            </a:r>
          </a:p>
        </p:txBody>
      </p:sp>
    </p:spTree>
    <p:extLst>
      <p:ext uri="{BB962C8B-B14F-4D97-AF65-F5344CB8AC3E}">
        <p14:creationId xmlns:p14="http://schemas.microsoft.com/office/powerpoint/2010/main" val="2620127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DA6CB-9DC8-A372-DD4A-0229B08D4336}"/>
              </a:ext>
            </a:extLst>
          </p:cNvPr>
          <p:cNvSpPr>
            <a:spLocks noGrp="1"/>
          </p:cNvSpPr>
          <p:nvPr>
            <p:ph type="title"/>
          </p:nvPr>
        </p:nvSpPr>
        <p:spPr/>
        <p:txBody>
          <a:bodyPr/>
          <a:lstStyle/>
          <a:p>
            <a:r>
              <a:rPr lang="en-US"/>
              <a:t>Trivia Answers</a:t>
            </a:r>
          </a:p>
        </p:txBody>
      </p:sp>
      <p:sp>
        <p:nvSpPr>
          <p:cNvPr id="13" name="TextBox 12">
            <a:extLst>
              <a:ext uri="{FF2B5EF4-FFF2-40B4-BE49-F238E27FC236}">
                <a16:creationId xmlns:a16="http://schemas.microsoft.com/office/drawing/2014/main" id="{EA1D0DD5-751B-41B2-7D85-1A70D964DA49}"/>
              </a:ext>
            </a:extLst>
          </p:cNvPr>
          <p:cNvSpPr txBox="1"/>
          <p:nvPr/>
        </p:nvSpPr>
        <p:spPr>
          <a:xfrm>
            <a:off x="8678837" y="4503734"/>
            <a:ext cx="2874517" cy="1477328"/>
          </a:xfrm>
          <a:prstGeom prst="rect">
            <a:avLst/>
          </a:prstGeom>
          <a:noFill/>
        </p:spPr>
        <p:txBody>
          <a:bodyPr wrap="square">
            <a:spAutoFit/>
          </a:bodyPr>
          <a:lstStyle/>
          <a:p>
            <a:pPr algn="ctr"/>
            <a:r>
              <a:rPr lang="en-US" sz="1800" b="1">
                <a:effectLst/>
                <a:ea typeface="Calibri" panose="020F0502020204030204" pitchFamily="34" charset="0"/>
              </a:rPr>
              <a:t>Nearly 60% of our clients reported having less than $100 in savings </a:t>
            </a:r>
            <a:r>
              <a:rPr lang="en-US" b="1">
                <a:ea typeface="Calibri" panose="020F0502020204030204" pitchFamily="34" charset="0"/>
              </a:rPr>
              <a:t>(</a:t>
            </a:r>
            <a:r>
              <a:rPr lang="en-US" sz="1800" b="1">
                <a:effectLst/>
                <a:ea typeface="Calibri" panose="020F0502020204030204" pitchFamily="34" charset="0"/>
              </a:rPr>
              <a:t>Jan. 2024 survey).</a:t>
            </a:r>
            <a:endParaRPr lang="en-US" b="1"/>
          </a:p>
        </p:txBody>
      </p:sp>
      <p:sp>
        <p:nvSpPr>
          <p:cNvPr id="14" name="TextBox 13">
            <a:extLst>
              <a:ext uri="{FF2B5EF4-FFF2-40B4-BE49-F238E27FC236}">
                <a16:creationId xmlns:a16="http://schemas.microsoft.com/office/drawing/2014/main" id="{F66DBD98-94EC-DCEE-A57E-FFC4EF8031B6}"/>
              </a:ext>
            </a:extLst>
          </p:cNvPr>
          <p:cNvSpPr txBox="1"/>
          <p:nvPr/>
        </p:nvSpPr>
        <p:spPr>
          <a:xfrm>
            <a:off x="4678753" y="4681628"/>
            <a:ext cx="2834494" cy="1753385"/>
          </a:xfrm>
          <a:prstGeom prst="rect">
            <a:avLst/>
          </a:prstGeom>
          <a:noFill/>
        </p:spPr>
        <p:txBody>
          <a:bodyPr wrap="square" rtlCol="0">
            <a:spAutoFit/>
          </a:bodyPr>
          <a:lstStyle/>
          <a:p>
            <a:pPr algn="ctr"/>
            <a:r>
              <a:rPr lang="en-US" sz="1800" b="1">
                <a:effectLst/>
                <a:ea typeface="Calibri" panose="020F0502020204030204" pitchFamily="34" charset="0"/>
              </a:rPr>
              <a:t>In SMC and SCC, 93,000 households lost $16M in monthly grocery benefits when CalFresh Emergency Allotments ended. </a:t>
            </a:r>
            <a:endParaRPr lang="en-US" b="1"/>
          </a:p>
        </p:txBody>
      </p:sp>
      <p:sp>
        <p:nvSpPr>
          <p:cNvPr id="15" name="TextBox 14">
            <a:extLst>
              <a:ext uri="{FF2B5EF4-FFF2-40B4-BE49-F238E27FC236}">
                <a16:creationId xmlns:a16="http://schemas.microsoft.com/office/drawing/2014/main" id="{B685D245-9EF7-0BC5-3BD8-382D7C06E430}"/>
              </a:ext>
            </a:extLst>
          </p:cNvPr>
          <p:cNvSpPr txBox="1"/>
          <p:nvPr/>
        </p:nvSpPr>
        <p:spPr>
          <a:xfrm>
            <a:off x="503386" y="4780733"/>
            <a:ext cx="3145035" cy="923330"/>
          </a:xfrm>
          <a:prstGeom prst="rect">
            <a:avLst/>
          </a:prstGeom>
          <a:noFill/>
        </p:spPr>
        <p:txBody>
          <a:bodyPr wrap="square" rtlCol="0">
            <a:spAutoFit/>
          </a:bodyPr>
          <a:lstStyle/>
          <a:p>
            <a:pPr algn="ctr"/>
            <a:r>
              <a:rPr lang="en-US" sz="1800" b="1">
                <a:effectLst/>
                <a:ea typeface="Calibri" panose="020F0502020204030204" pitchFamily="34" charset="0"/>
              </a:rPr>
              <a:t>1 in 4 residents of SMC and SCC </a:t>
            </a:r>
            <a:r>
              <a:rPr lang="en-US" b="1">
                <a:ea typeface="Calibri" panose="020F0502020204030204" pitchFamily="34" charset="0"/>
              </a:rPr>
              <a:t>is</a:t>
            </a:r>
            <a:r>
              <a:rPr lang="en-US" sz="1800" b="1">
                <a:effectLst/>
                <a:ea typeface="Calibri" panose="020F0502020204030204" pitchFamily="34" charset="0"/>
              </a:rPr>
              <a:t> at risk of food insecurity.</a:t>
            </a:r>
            <a:endParaRPr lang="en-US" b="1"/>
          </a:p>
        </p:txBody>
      </p:sp>
      <p:pic>
        <p:nvPicPr>
          <p:cNvPr id="4" name="Picture 3" descr="A box full of vegetables and fruits&#10;&#10;Description automatically generated">
            <a:extLst>
              <a:ext uri="{FF2B5EF4-FFF2-40B4-BE49-F238E27FC236}">
                <a16:creationId xmlns:a16="http://schemas.microsoft.com/office/drawing/2014/main" id="{11522E82-777F-06BE-1DCE-459046C32811}"/>
              </a:ext>
            </a:extLst>
          </p:cNvPr>
          <p:cNvPicPr>
            <a:picLocks noChangeAspect="1"/>
          </p:cNvPicPr>
          <p:nvPr/>
        </p:nvPicPr>
        <p:blipFill>
          <a:blip r:embed="rId2"/>
          <a:stretch>
            <a:fillRect/>
          </a:stretch>
        </p:blipFill>
        <p:spPr>
          <a:xfrm>
            <a:off x="4267200" y="1751202"/>
            <a:ext cx="3657600" cy="243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A person wearing a face mask holding potatoes&#10;&#10;Description automatically generated">
            <a:extLst>
              <a:ext uri="{FF2B5EF4-FFF2-40B4-BE49-F238E27FC236}">
                <a16:creationId xmlns:a16="http://schemas.microsoft.com/office/drawing/2014/main" id="{FAFF829D-2547-3C42-2655-79080001AF2B}"/>
              </a:ext>
            </a:extLst>
          </p:cNvPr>
          <p:cNvPicPr>
            <a:picLocks noChangeAspect="1"/>
          </p:cNvPicPr>
          <p:nvPr/>
        </p:nvPicPr>
        <p:blipFill>
          <a:blip r:embed="rId3"/>
          <a:stretch>
            <a:fillRect/>
          </a:stretch>
        </p:blipFill>
        <p:spPr>
          <a:xfrm>
            <a:off x="247104" y="1751202"/>
            <a:ext cx="3657600" cy="243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descr="A person and child hugging in a parking lot&#10;&#10;Description automatically generated">
            <a:extLst>
              <a:ext uri="{FF2B5EF4-FFF2-40B4-BE49-F238E27FC236}">
                <a16:creationId xmlns:a16="http://schemas.microsoft.com/office/drawing/2014/main" id="{F5F5D609-61A5-8A9E-105A-C579FF385C8F}"/>
              </a:ext>
            </a:extLst>
          </p:cNvPr>
          <p:cNvPicPr>
            <a:picLocks noChangeAspect="1"/>
          </p:cNvPicPr>
          <p:nvPr/>
        </p:nvPicPr>
        <p:blipFill>
          <a:blip r:embed="rId4"/>
          <a:stretch>
            <a:fillRect/>
          </a:stretch>
        </p:blipFill>
        <p:spPr>
          <a:xfrm>
            <a:off x="8287296" y="1751202"/>
            <a:ext cx="3657600" cy="24323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453231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92E45-95DE-C0DD-AD92-8D849D9D79FD}"/>
              </a:ext>
            </a:extLst>
          </p:cNvPr>
          <p:cNvSpPr>
            <a:spLocks noGrp="1"/>
          </p:cNvSpPr>
          <p:nvPr>
            <p:ph type="title"/>
          </p:nvPr>
        </p:nvSpPr>
        <p:spPr/>
        <p:txBody>
          <a:bodyPr/>
          <a:lstStyle/>
          <a:p>
            <a:r>
              <a:rPr lang="en-US"/>
              <a:t>Support Food Access</a:t>
            </a:r>
          </a:p>
        </p:txBody>
      </p:sp>
      <p:sp>
        <p:nvSpPr>
          <p:cNvPr id="3" name="Text Placeholder 2">
            <a:extLst>
              <a:ext uri="{FF2B5EF4-FFF2-40B4-BE49-F238E27FC236}">
                <a16:creationId xmlns:a16="http://schemas.microsoft.com/office/drawing/2014/main" id="{8155FA04-0F1F-4A1F-631E-6A930E6F9CD2}"/>
              </a:ext>
            </a:extLst>
          </p:cNvPr>
          <p:cNvSpPr>
            <a:spLocks noGrp="1"/>
          </p:cNvSpPr>
          <p:nvPr>
            <p:ph type="body" sz="quarter" idx="12"/>
          </p:nvPr>
        </p:nvSpPr>
        <p:spPr>
          <a:xfrm>
            <a:off x="833362" y="1439820"/>
            <a:ext cx="10962794" cy="4974717"/>
          </a:xfrm>
        </p:spPr>
        <p:txBody>
          <a:bodyPr lIns="91440" tIns="45720" rIns="91440" bIns="45720" anchor="t"/>
          <a:lstStyle/>
          <a:p>
            <a:pPr>
              <a:buClr>
                <a:schemeClr val="bg1"/>
              </a:buClr>
            </a:pPr>
            <a:r>
              <a:rPr lang="en-US" sz="2400">
                <a:solidFill>
                  <a:srgbClr val="008048"/>
                </a:solidFill>
                <a:latin typeface="+mn-lt"/>
              </a:rPr>
              <a:t>Cities</a:t>
            </a:r>
            <a:r>
              <a:rPr lang="en-US" sz="2400">
                <a:solidFill>
                  <a:srgbClr val="008048"/>
                </a:solidFill>
              </a:rPr>
              <a:t>: </a:t>
            </a:r>
            <a:r>
              <a:rPr lang="en-US" sz="2400" b="0">
                <a:solidFill>
                  <a:schemeClr val="tx1"/>
                </a:solidFill>
              </a:rPr>
              <a:t>E</a:t>
            </a:r>
            <a:r>
              <a:rPr lang="en-US" sz="2400" b="0">
                <a:solidFill>
                  <a:schemeClr val="tx1"/>
                </a:solidFill>
                <a:latin typeface="+mn-lt"/>
              </a:rPr>
              <a:t>valuate the food access needs of their community and support with space, funding, and infrastructure. </a:t>
            </a:r>
            <a:r>
              <a:rPr lang="en-US" sz="2400" b="0">
                <a:solidFill>
                  <a:schemeClr val="tx1"/>
                </a:solidFill>
              </a:rPr>
              <a:t>Consider the food bank your partner in understanding this issue in your community. </a:t>
            </a:r>
            <a:endParaRPr lang="en-US" sz="2400" b="0">
              <a:solidFill>
                <a:schemeClr val="tx1"/>
              </a:solidFill>
              <a:latin typeface="+mn-lt"/>
            </a:endParaRPr>
          </a:p>
          <a:p>
            <a:pPr>
              <a:buClr>
                <a:schemeClr val="bg1"/>
              </a:buClr>
            </a:pPr>
            <a:r>
              <a:rPr lang="en-US" sz="2400">
                <a:solidFill>
                  <a:srgbClr val="008048"/>
                </a:solidFill>
                <a:latin typeface="+mn-lt"/>
              </a:rPr>
              <a:t>Counties:</a:t>
            </a:r>
            <a:r>
              <a:rPr lang="en-US" sz="2400" b="0">
                <a:solidFill>
                  <a:srgbClr val="008048"/>
                </a:solidFill>
                <a:latin typeface="+mn-lt"/>
              </a:rPr>
              <a:t> </a:t>
            </a:r>
            <a:r>
              <a:rPr lang="en-US" sz="2400" b="0">
                <a:solidFill>
                  <a:schemeClr val="tx1"/>
                </a:solidFill>
              </a:rPr>
              <a:t>Collaborate with the food bank &amp; our partners to ensure appropriate access and funding for the food system and charitable food network. </a:t>
            </a:r>
            <a:endParaRPr lang="en-US" sz="2400" b="0">
              <a:solidFill>
                <a:schemeClr val="tx1"/>
              </a:solidFill>
              <a:latin typeface="+mn-lt"/>
              <a:cs typeface="Arial"/>
            </a:endParaRPr>
          </a:p>
          <a:p>
            <a:pPr>
              <a:buClr>
                <a:schemeClr val="bg1"/>
              </a:buClr>
            </a:pPr>
            <a:r>
              <a:rPr lang="en-US" sz="2400">
                <a:solidFill>
                  <a:srgbClr val="008048"/>
                </a:solidFill>
                <a:latin typeface="+mn-lt"/>
              </a:rPr>
              <a:t>State</a:t>
            </a:r>
            <a:r>
              <a:rPr lang="en-US" sz="2400">
                <a:solidFill>
                  <a:srgbClr val="008048"/>
                </a:solidFill>
                <a:latin typeface="+mn-lt"/>
                <a:cs typeface="Arial"/>
              </a:rPr>
              <a:t>: </a:t>
            </a:r>
            <a:r>
              <a:rPr lang="en-US" sz="2400" b="0">
                <a:solidFill>
                  <a:schemeClr val="tx1"/>
                </a:solidFill>
                <a:latin typeface="+mn-lt"/>
                <a:cs typeface="Arial"/>
              </a:rPr>
              <a:t>Provide ongoing </a:t>
            </a:r>
            <a:r>
              <a:rPr lang="en-US" sz="2400" b="0">
                <a:solidFill>
                  <a:schemeClr val="tx1"/>
                </a:solidFill>
                <a:latin typeface="+mn-lt"/>
              </a:rPr>
              <a:t>$60M annual investment in </a:t>
            </a:r>
            <a:r>
              <a:rPr lang="en-US" sz="2400" b="0" err="1">
                <a:solidFill>
                  <a:schemeClr val="tx1"/>
                </a:solidFill>
                <a:latin typeface="+mn-lt"/>
              </a:rPr>
              <a:t>CalFood</a:t>
            </a:r>
            <a:r>
              <a:rPr lang="en-US" sz="2400" b="0">
                <a:solidFill>
                  <a:schemeClr val="tx1"/>
                </a:solidFill>
                <a:latin typeface="+mn-lt"/>
              </a:rPr>
              <a:t>. </a:t>
            </a:r>
            <a:endParaRPr lang="en-US" sz="2400">
              <a:solidFill>
                <a:srgbClr val="008048"/>
              </a:solidFill>
              <a:latin typeface="+mn-lt"/>
            </a:endParaRPr>
          </a:p>
          <a:p>
            <a:pPr>
              <a:buClr>
                <a:schemeClr val="bg1"/>
              </a:buClr>
            </a:pPr>
            <a:r>
              <a:rPr lang="en-US" sz="2400">
                <a:solidFill>
                  <a:srgbClr val="008048"/>
                </a:solidFill>
                <a:latin typeface="+mn-lt"/>
              </a:rPr>
              <a:t>Federal</a:t>
            </a:r>
            <a:r>
              <a:rPr lang="en-US" sz="2400"/>
              <a:t> </a:t>
            </a:r>
            <a:endParaRPr lang="en-US" sz="2400">
              <a:cs typeface="Arial"/>
            </a:endParaRPr>
          </a:p>
          <a:p>
            <a:pPr lvl="1"/>
            <a:r>
              <a:rPr lang="en-US" sz="2400" b="0">
                <a:solidFill>
                  <a:schemeClr val="tx1"/>
                </a:solidFill>
                <a:latin typeface="+mn-lt"/>
              </a:rPr>
              <a:t>Continue investment in TEFAP through the Farm Bill. </a:t>
            </a:r>
            <a:endParaRPr lang="en-US" sz="2400" b="0">
              <a:solidFill>
                <a:schemeClr val="tx1"/>
              </a:solidFill>
              <a:latin typeface="+mn-lt"/>
              <a:cs typeface="Arial"/>
            </a:endParaRPr>
          </a:p>
          <a:p>
            <a:pPr lvl="1"/>
            <a:r>
              <a:rPr lang="en-US" sz="2400" b="0">
                <a:solidFill>
                  <a:schemeClr val="tx1"/>
                </a:solidFill>
                <a:latin typeface="+mn-lt"/>
              </a:rPr>
              <a:t>Invest in proven anti-poverty initiatives such as EITC, CTC, SNAP, WIC, SNP, and other nutrition programs.</a:t>
            </a:r>
            <a:endParaRPr lang="en-US" sz="2400" b="0">
              <a:solidFill>
                <a:schemeClr val="tx1"/>
              </a:solidFill>
              <a:latin typeface="+mn-lt"/>
              <a:cs typeface="Arial"/>
            </a:endParaRPr>
          </a:p>
          <a:p>
            <a:pPr marL="227965" indent="-227965"/>
            <a:endParaRPr lang="en-US">
              <a:cs typeface="Arial" panose="020B0604020202020204"/>
            </a:endParaRPr>
          </a:p>
        </p:txBody>
      </p:sp>
      <p:pic>
        <p:nvPicPr>
          <p:cNvPr id="4" name="Graphic 3" descr="Arrow Right with solid fill">
            <a:extLst>
              <a:ext uri="{FF2B5EF4-FFF2-40B4-BE49-F238E27FC236}">
                <a16:creationId xmlns:a16="http://schemas.microsoft.com/office/drawing/2014/main" id="{B256973D-E7DB-EFE7-91B9-4AA6B7B3F1A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48996"/>
          <a:stretch/>
        </p:blipFill>
        <p:spPr>
          <a:xfrm>
            <a:off x="595106" y="1316832"/>
            <a:ext cx="369277" cy="724015"/>
          </a:xfrm>
          <a:prstGeom prst="rect">
            <a:avLst/>
          </a:prstGeom>
        </p:spPr>
      </p:pic>
      <p:pic>
        <p:nvPicPr>
          <p:cNvPr id="5" name="Graphic 4" descr="Arrow Right with solid fill">
            <a:extLst>
              <a:ext uri="{FF2B5EF4-FFF2-40B4-BE49-F238E27FC236}">
                <a16:creationId xmlns:a16="http://schemas.microsoft.com/office/drawing/2014/main" id="{275F2455-FF3A-E546-4358-68DAE3F60DA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48996"/>
          <a:stretch/>
        </p:blipFill>
        <p:spPr>
          <a:xfrm>
            <a:off x="595107" y="2338761"/>
            <a:ext cx="369277" cy="724015"/>
          </a:xfrm>
          <a:prstGeom prst="rect">
            <a:avLst/>
          </a:prstGeom>
        </p:spPr>
      </p:pic>
      <p:pic>
        <p:nvPicPr>
          <p:cNvPr id="6" name="Graphic 5" descr="Arrow Right with solid fill">
            <a:extLst>
              <a:ext uri="{FF2B5EF4-FFF2-40B4-BE49-F238E27FC236}">
                <a16:creationId xmlns:a16="http://schemas.microsoft.com/office/drawing/2014/main" id="{120C35B1-13E3-1574-4DA5-B1DC0C1A8D3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48996"/>
          <a:stretch/>
        </p:blipFill>
        <p:spPr>
          <a:xfrm>
            <a:off x="595108" y="3468159"/>
            <a:ext cx="369277" cy="724015"/>
          </a:xfrm>
          <a:prstGeom prst="rect">
            <a:avLst/>
          </a:prstGeom>
        </p:spPr>
      </p:pic>
      <p:pic>
        <p:nvPicPr>
          <p:cNvPr id="7" name="Graphic 6" descr="Arrow Right with solid fill">
            <a:extLst>
              <a:ext uri="{FF2B5EF4-FFF2-40B4-BE49-F238E27FC236}">
                <a16:creationId xmlns:a16="http://schemas.microsoft.com/office/drawing/2014/main" id="{AE10747D-EB61-7F80-39FE-6F2895115BA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48996"/>
          <a:stretch/>
        </p:blipFill>
        <p:spPr>
          <a:xfrm>
            <a:off x="595108" y="3917495"/>
            <a:ext cx="369277" cy="724015"/>
          </a:xfrm>
          <a:prstGeom prst="rect">
            <a:avLst/>
          </a:prstGeom>
        </p:spPr>
      </p:pic>
    </p:spTree>
    <p:extLst>
      <p:ext uri="{BB962C8B-B14F-4D97-AF65-F5344CB8AC3E}">
        <p14:creationId xmlns:p14="http://schemas.microsoft.com/office/powerpoint/2010/main" val="26212962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E742C-B505-1344-8ED6-D5E15E05F8A9}"/>
              </a:ext>
            </a:extLst>
          </p:cNvPr>
          <p:cNvSpPr>
            <a:spLocks noGrp="1"/>
          </p:cNvSpPr>
          <p:nvPr>
            <p:ph type="title"/>
          </p:nvPr>
        </p:nvSpPr>
        <p:spPr>
          <a:xfrm>
            <a:off x="7331811" y="4925599"/>
            <a:ext cx="4577219" cy="933216"/>
          </a:xfrm>
        </p:spPr>
        <p:txBody>
          <a:bodyPr/>
          <a:lstStyle/>
          <a:p>
            <a:pPr algn="ctr">
              <a:lnSpc>
                <a:spcPct val="100000"/>
              </a:lnSpc>
            </a:pPr>
            <a:r>
              <a:rPr lang="en-US">
                <a:cs typeface="Arial" panose="020B0604020202020204" pitchFamily="34" charset="0"/>
              </a:rPr>
              <a:t>Questions?</a:t>
            </a:r>
            <a:br>
              <a:rPr lang="en-US">
                <a:latin typeface="Baguet Script" panose="00000500000000000000" pitchFamily="2" charset="0"/>
              </a:rPr>
            </a:br>
            <a:r>
              <a:rPr lang="en-US" sz="4800">
                <a:latin typeface="Baguet Script" panose="00000500000000000000" pitchFamily="2" charset="0"/>
              </a:rPr>
              <a:t>Thank you</a:t>
            </a:r>
          </a:p>
        </p:txBody>
      </p:sp>
    </p:spTree>
    <p:extLst>
      <p:ext uri="{BB962C8B-B14F-4D97-AF65-F5344CB8AC3E}">
        <p14:creationId xmlns:p14="http://schemas.microsoft.com/office/powerpoint/2010/main" val="1880437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85F92-DCE9-7D71-D708-216AEA9CD506}"/>
              </a:ext>
            </a:extLst>
          </p:cNvPr>
          <p:cNvSpPr>
            <a:spLocks noGrp="1"/>
          </p:cNvSpPr>
          <p:nvPr>
            <p:ph type="title"/>
          </p:nvPr>
        </p:nvSpPr>
        <p:spPr/>
        <p:txBody>
          <a:bodyPr/>
          <a:lstStyle/>
          <a:p>
            <a:pPr algn="l"/>
            <a:r>
              <a:rPr lang="en-US" b="1">
                <a:solidFill>
                  <a:schemeClr val="accent3"/>
                </a:solidFill>
              </a:rPr>
              <a:t>State of Second Harvest</a:t>
            </a:r>
          </a:p>
        </p:txBody>
      </p:sp>
      <p:sp>
        <p:nvSpPr>
          <p:cNvPr id="3" name="Text Placeholder 2">
            <a:extLst>
              <a:ext uri="{FF2B5EF4-FFF2-40B4-BE49-F238E27FC236}">
                <a16:creationId xmlns:a16="http://schemas.microsoft.com/office/drawing/2014/main" id="{0B29CE6B-3A90-208E-00FF-14817F4B0430}"/>
              </a:ext>
            </a:extLst>
          </p:cNvPr>
          <p:cNvSpPr>
            <a:spLocks noGrp="1"/>
          </p:cNvSpPr>
          <p:nvPr>
            <p:ph type="body" sz="quarter" idx="10"/>
          </p:nvPr>
        </p:nvSpPr>
        <p:spPr>
          <a:xfrm>
            <a:off x="838200" y="3450645"/>
            <a:ext cx="10367865" cy="690562"/>
          </a:xfrm>
        </p:spPr>
        <p:txBody>
          <a:bodyPr/>
          <a:lstStyle/>
          <a:p>
            <a:pPr algn="l"/>
            <a:r>
              <a:rPr lang="en-US"/>
              <a:t>Leslie Bacho</a:t>
            </a:r>
          </a:p>
          <a:p>
            <a:pPr algn="l"/>
            <a:r>
              <a:rPr lang="en-US"/>
              <a:t>Chief Executive Officer</a:t>
            </a:r>
          </a:p>
        </p:txBody>
      </p:sp>
      <p:pic>
        <p:nvPicPr>
          <p:cNvPr id="6" name="Picture 5" descr="A person smiling at the camera&#10;&#10;Description automatically generated with medium confidence">
            <a:extLst>
              <a:ext uri="{FF2B5EF4-FFF2-40B4-BE49-F238E27FC236}">
                <a16:creationId xmlns:a16="http://schemas.microsoft.com/office/drawing/2014/main" id="{F74743F8-32B0-0029-47C2-44EC1180E8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87804" y="776137"/>
            <a:ext cx="2919704" cy="4379556"/>
          </a:xfrm>
          <a:prstGeom prst="ellipse">
            <a:avLst/>
          </a:prstGeom>
        </p:spPr>
      </p:pic>
    </p:spTree>
    <p:extLst>
      <p:ext uri="{BB962C8B-B14F-4D97-AF65-F5344CB8AC3E}">
        <p14:creationId xmlns:p14="http://schemas.microsoft.com/office/powerpoint/2010/main" val="3657558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86DEF742-381D-7B65-3929-B88C5F64E96C}"/>
              </a:ext>
            </a:extLst>
          </p:cNvPr>
          <p:cNvSpPr txBox="1"/>
          <p:nvPr/>
        </p:nvSpPr>
        <p:spPr>
          <a:xfrm>
            <a:off x="4844143" y="1115781"/>
            <a:ext cx="6096000" cy="427809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MrEavesXLSanOT" panose="020B0603060502020204" pitchFamily="34" charset="0"/>
                <a:ea typeface="+mn-ea"/>
                <a:cs typeface="+mn-cs"/>
              </a:rPr>
              <a:t>In Silicon Valley, almost any food that makes its way to people who need it within in the charitable food system</a:t>
            </a:r>
            <a:r>
              <a:rPr kumimoji="0" lang="en-US" sz="4800" b="0" i="0" u="none" strike="noStrike" kern="1200" cap="none" spc="0" normalizeH="0" baseline="0" noProof="0">
                <a:ln>
                  <a:noFill/>
                </a:ln>
                <a:solidFill>
                  <a:srgbClr val="000000"/>
                </a:solidFill>
                <a:effectLst/>
                <a:uLnTx/>
                <a:uFillTx/>
                <a:latin typeface="MrEavesXLSanOT" panose="020B0603060502020204" pitchFamily="34" charset="0"/>
                <a:ea typeface="+mn-ea"/>
                <a:cs typeface="+mn-cs"/>
              </a:rPr>
              <a:t> </a:t>
            </a:r>
            <a:r>
              <a:rPr kumimoji="0" lang="en-US" sz="4800" b="1" i="0" u="none" strike="noStrike" kern="1200" cap="none" spc="0" normalizeH="0" baseline="0" noProof="0">
                <a:ln>
                  <a:noFill/>
                </a:ln>
                <a:solidFill>
                  <a:srgbClr val="000000"/>
                </a:solidFill>
                <a:effectLst/>
                <a:uLnTx/>
                <a:uFillTx/>
                <a:latin typeface="MrEavesXLSanOT" panose="020B0603060502020204" pitchFamily="34" charset="0"/>
                <a:ea typeface="+mn-ea"/>
                <a:cs typeface="+mn-cs"/>
              </a:rPr>
              <a:t>begins with Second Harvest.</a:t>
            </a:r>
          </a:p>
        </p:txBody>
      </p:sp>
      <p:pic>
        <p:nvPicPr>
          <p:cNvPr id="20" name="Picture 19">
            <a:extLst>
              <a:ext uri="{FF2B5EF4-FFF2-40B4-BE49-F238E27FC236}">
                <a16:creationId xmlns:a16="http://schemas.microsoft.com/office/drawing/2014/main" id="{6837D318-6AAE-F9DC-93CA-66FD88EC977A}"/>
              </a:ext>
            </a:extLst>
          </p:cNvPr>
          <p:cNvPicPr>
            <a:picLocks noChangeAspect="1"/>
          </p:cNvPicPr>
          <p:nvPr/>
        </p:nvPicPr>
        <p:blipFill>
          <a:blip r:embed="rId2"/>
          <a:stretch>
            <a:fillRect/>
          </a:stretch>
        </p:blipFill>
        <p:spPr>
          <a:xfrm>
            <a:off x="-494371" y="1289953"/>
            <a:ext cx="4278094" cy="4278094"/>
          </a:xfrm>
          <a:prstGeom prst="rect">
            <a:avLst/>
          </a:prstGeom>
        </p:spPr>
      </p:pic>
    </p:spTree>
    <p:extLst>
      <p:ext uri="{BB962C8B-B14F-4D97-AF65-F5344CB8AC3E}">
        <p14:creationId xmlns:p14="http://schemas.microsoft.com/office/powerpoint/2010/main" val="423541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880C03-106D-95AC-7DF5-765338A2C49F}"/>
              </a:ext>
            </a:extLst>
          </p:cNvPr>
          <p:cNvSpPr>
            <a:spLocks noGrp="1"/>
          </p:cNvSpPr>
          <p:nvPr>
            <p:ph type="title"/>
          </p:nvPr>
        </p:nvSpPr>
        <p:spPr>
          <a:xfrm>
            <a:off x="201117" y="76122"/>
            <a:ext cx="11332564" cy="983990"/>
          </a:xfrm>
        </p:spPr>
        <p:txBody>
          <a:bodyPr lIns="91440" tIns="45720" rIns="91440" bIns="45720" anchor="ctr"/>
          <a:lstStyle/>
          <a:p>
            <a:pPr algn="l"/>
            <a:r>
              <a:rPr lang="en-US" sz="4400"/>
              <a:t>People Served</a:t>
            </a:r>
            <a:br>
              <a:rPr lang="en-US" sz="1800" b="0" i="1"/>
            </a:br>
            <a:r>
              <a:rPr lang="en-US" sz="1800" b="0" i="1"/>
              <a:t>Average people served continues to rise even after most of the pandemic-era impact is behind us</a:t>
            </a:r>
            <a:endParaRPr lang="en-US" sz="1800" i="1">
              <a:cs typeface="Arial" panose="020B0604020202020204"/>
            </a:endParaRPr>
          </a:p>
        </p:txBody>
      </p:sp>
      <p:pic>
        <p:nvPicPr>
          <p:cNvPr id="3" name="Picture 2" descr="A graph with green and red lines&#10;&#10;Description automatically generated">
            <a:extLst>
              <a:ext uri="{FF2B5EF4-FFF2-40B4-BE49-F238E27FC236}">
                <a16:creationId xmlns:a16="http://schemas.microsoft.com/office/drawing/2014/main" id="{367B5C64-0E7E-EB34-E06E-89F9B09A5BB0}"/>
              </a:ext>
            </a:extLst>
          </p:cNvPr>
          <p:cNvPicPr>
            <a:picLocks noChangeAspect="1"/>
          </p:cNvPicPr>
          <p:nvPr/>
        </p:nvPicPr>
        <p:blipFill>
          <a:blip r:embed="rId2"/>
          <a:stretch>
            <a:fillRect/>
          </a:stretch>
        </p:blipFill>
        <p:spPr>
          <a:xfrm>
            <a:off x="887184" y="1426029"/>
            <a:ext cx="9960429" cy="5284596"/>
          </a:xfrm>
          <a:prstGeom prst="rect">
            <a:avLst/>
          </a:prstGeom>
        </p:spPr>
      </p:pic>
    </p:spTree>
    <p:extLst>
      <p:ext uri="{BB962C8B-B14F-4D97-AF65-F5344CB8AC3E}">
        <p14:creationId xmlns:p14="http://schemas.microsoft.com/office/powerpoint/2010/main" val="3894406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1366C-D244-FC6F-D855-7A35142E4AC7}"/>
              </a:ext>
            </a:extLst>
          </p:cNvPr>
          <p:cNvSpPr>
            <a:spLocks noGrp="1"/>
          </p:cNvSpPr>
          <p:nvPr>
            <p:ph type="title"/>
          </p:nvPr>
        </p:nvSpPr>
        <p:spPr>
          <a:xfrm>
            <a:off x="430212" y="114158"/>
            <a:ext cx="11761787" cy="983990"/>
          </a:xfrm>
        </p:spPr>
        <p:txBody>
          <a:bodyPr lIns="91440" tIns="45720" rIns="91440" bIns="45720" anchor="t"/>
          <a:lstStyle/>
          <a:p>
            <a:pPr algn="l"/>
            <a:r>
              <a:rPr lang="en-US" sz="4400">
                <a:solidFill>
                  <a:schemeClr val="accent2"/>
                </a:solidFill>
              </a:rPr>
              <a:t>Food by Source</a:t>
            </a:r>
            <a:br>
              <a:rPr lang="en-US" sz="3200">
                <a:solidFill>
                  <a:schemeClr val="accent2"/>
                </a:solidFill>
              </a:rPr>
            </a:br>
            <a:r>
              <a:rPr lang="en-US" sz="1800" b="0" i="1">
                <a:solidFill>
                  <a:schemeClr val="accent2"/>
                </a:solidFill>
              </a:rPr>
              <a:t>Continuing to maximize produce and food rescue while managing purchased food costs</a:t>
            </a:r>
            <a:endParaRPr lang="en-US" sz="1800" b="0" i="1">
              <a:solidFill>
                <a:schemeClr val="accent2"/>
              </a:solidFill>
              <a:cs typeface="Arial"/>
            </a:endParaRPr>
          </a:p>
        </p:txBody>
      </p:sp>
      <p:pic>
        <p:nvPicPr>
          <p:cNvPr id="8" name="Picture 7" descr="A green oval with white text&#10;&#10;Description automatically generated">
            <a:extLst>
              <a:ext uri="{FF2B5EF4-FFF2-40B4-BE49-F238E27FC236}">
                <a16:creationId xmlns:a16="http://schemas.microsoft.com/office/drawing/2014/main" id="{0D9C04DF-C717-0BF2-73DB-5ADE9E6C63C3}"/>
              </a:ext>
            </a:extLst>
          </p:cNvPr>
          <p:cNvPicPr>
            <a:picLocks noChangeAspect="1"/>
          </p:cNvPicPr>
          <p:nvPr/>
        </p:nvPicPr>
        <p:blipFill>
          <a:blip r:embed="rId3"/>
          <a:stretch>
            <a:fillRect/>
          </a:stretch>
        </p:blipFill>
        <p:spPr>
          <a:xfrm rot="20940000">
            <a:off x="575043" y="2512544"/>
            <a:ext cx="2007902" cy="1455503"/>
          </a:xfrm>
          <a:prstGeom prst="rect">
            <a:avLst/>
          </a:prstGeom>
        </p:spPr>
      </p:pic>
      <p:sp>
        <p:nvSpPr>
          <p:cNvPr id="9" name="TextBox 8">
            <a:extLst>
              <a:ext uri="{FF2B5EF4-FFF2-40B4-BE49-F238E27FC236}">
                <a16:creationId xmlns:a16="http://schemas.microsoft.com/office/drawing/2014/main" id="{5A5B59F7-9380-AD3C-1FEF-0DF42C804A01}"/>
              </a:ext>
            </a:extLst>
          </p:cNvPr>
          <p:cNvSpPr txBox="1"/>
          <p:nvPr/>
        </p:nvSpPr>
        <p:spPr>
          <a:xfrm>
            <a:off x="3122428" y="6282177"/>
            <a:ext cx="5947144"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873E"/>
                </a:solidFill>
                <a:effectLst/>
                <a:uLnTx/>
                <a:uFillTx/>
                <a:latin typeface="Arial" panose="020B0604020202020204"/>
                <a:ea typeface="+mn-ea"/>
                <a:cs typeface="+mn-cs"/>
              </a:rPr>
              <a:t>81% donated / 19% purchased</a:t>
            </a:r>
          </a:p>
        </p:txBody>
      </p:sp>
      <p:pic>
        <p:nvPicPr>
          <p:cNvPr id="3" name="Picture 2">
            <a:extLst>
              <a:ext uri="{FF2B5EF4-FFF2-40B4-BE49-F238E27FC236}">
                <a16:creationId xmlns:a16="http://schemas.microsoft.com/office/drawing/2014/main" id="{C2FB3445-5CF2-8EAD-7512-EED1B220AE40}"/>
              </a:ext>
            </a:extLst>
          </p:cNvPr>
          <p:cNvPicPr>
            <a:picLocks noChangeAspect="1"/>
          </p:cNvPicPr>
          <p:nvPr/>
        </p:nvPicPr>
        <p:blipFill>
          <a:blip r:embed="rId4"/>
          <a:stretch>
            <a:fillRect/>
          </a:stretch>
        </p:blipFill>
        <p:spPr>
          <a:xfrm>
            <a:off x="2418656" y="1351547"/>
            <a:ext cx="7354688" cy="4683466"/>
          </a:xfrm>
          <a:prstGeom prst="rect">
            <a:avLst/>
          </a:prstGeom>
        </p:spPr>
      </p:pic>
    </p:spTree>
    <p:extLst>
      <p:ext uri="{BB962C8B-B14F-4D97-AF65-F5344CB8AC3E}">
        <p14:creationId xmlns:p14="http://schemas.microsoft.com/office/powerpoint/2010/main" val="2135507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carrying a box&#10;&#10;Description automatically generated">
            <a:extLst>
              <a:ext uri="{FF2B5EF4-FFF2-40B4-BE49-F238E27FC236}">
                <a16:creationId xmlns:a16="http://schemas.microsoft.com/office/drawing/2014/main" id="{4B4314FE-10AC-9AE0-3BED-C45D6F135417}"/>
              </a:ext>
            </a:extLst>
          </p:cNvPr>
          <p:cNvPicPr>
            <a:picLocks noChangeAspect="1"/>
          </p:cNvPicPr>
          <p:nvPr/>
        </p:nvPicPr>
        <p:blipFill rotWithShape="1">
          <a:blip r:embed="rId2"/>
          <a:srcRect t="-1" r="38304" b="-1"/>
          <a:stretch/>
        </p:blipFill>
        <p:spPr>
          <a:xfrm>
            <a:off x="5853384" y="10"/>
            <a:ext cx="6338616"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B0DC920-ED16-F1C3-C4CC-0E815D6458AF}"/>
              </a:ext>
            </a:extLst>
          </p:cNvPr>
          <p:cNvSpPr/>
          <p:nvPr/>
        </p:nvSpPr>
        <p:spPr>
          <a:xfrm>
            <a:off x="4800599" y="-10"/>
            <a:ext cx="3603171" cy="6858000"/>
          </a:xfrm>
          <a:prstGeom prst="rect">
            <a:avLst/>
          </a:prstGeom>
          <a:gradFill>
            <a:gsLst>
              <a:gs pos="31000">
                <a:schemeClr val="bg1"/>
              </a:gs>
              <a:gs pos="100000">
                <a:schemeClr val="bg1">
                  <a:alpha val="0"/>
                </a:schemeClr>
              </a:gs>
              <a:gs pos="100000">
                <a:schemeClr val="bg1">
                  <a:alpha val="0"/>
                </a:schemeClr>
              </a:gs>
              <a:gs pos="72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9C4308-792A-24B9-43D1-84912B130222}"/>
              </a:ext>
            </a:extLst>
          </p:cNvPr>
          <p:cNvSpPr>
            <a:spLocks noGrp="1"/>
          </p:cNvSpPr>
          <p:nvPr>
            <p:ph type="title"/>
          </p:nvPr>
        </p:nvSpPr>
        <p:spPr>
          <a:xfrm>
            <a:off x="141513" y="190954"/>
            <a:ext cx="6338616" cy="1899912"/>
          </a:xfrm>
        </p:spPr>
        <p:txBody>
          <a:bodyPr vert="horz" lIns="91440" tIns="45720" rIns="91440" bIns="45720" rtlCol="0" anchor="ctr">
            <a:normAutofit/>
          </a:bodyPr>
          <a:lstStyle/>
          <a:p>
            <a:r>
              <a:rPr lang="en-US" sz="3700">
                <a:solidFill>
                  <a:srgbClr val="E85724"/>
                </a:solidFill>
              </a:rPr>
              <a:t>Volunteers Offer Core Service Support</a:t>
            </a:r>
          </a:p>
        </p:txBody>
      </p:sp>
      <p:sp>
        <p:nvSpPr>
          <p:cNvPr id="21" name="TextBox 20">
            <a:extLst>
              <a:ext uri="{FF2B5EF4-FFF2-40B4-BE49-F238E27FC236}">
                <a16:creationId xmlns:a16="http://schemas.microsoft.com/office/drawing/2014/main" id="{35CDF5B7-DEFD-51BA-5AD8-3784AB4B4403}"/>
              </a:ext>
            </a:extLst>
          </p:cNvPr>
          <p:cNvSpPr txBox="1"/>
          <p:nvPr/>
        </p:nvSpPr>
        <p:spPr>
          <a:xfrm>
            <a:off x="1411172" y="1973283"/>
            <a:ext cx="2881010" cy="906998"/>
          </a:xfrm>
          <a:prstGeom prst="rect">
            <a:avLst/>
          </a:prstGeom>
          <a:noFill/>
        </p:spPr>
        <p:txBody>
          <a:bodyPr wrap="square" rtlCol="0">
            <a:spAutoFit/>
          </a:bodyPr>
          <a:lstStyle/>
          <a:p>
            <a:pPr algn="ctr" defTabSz="557784">
              <a:spcAft>
                <a:spcPts val="600"/>
              </a:spcAft>
            </a:pPr>
            <a:r>
              <a:rPr lang="en-US" sz="3200" b="1" kern="1200">
                <a:solidFill>
                  <a:srgbClr val="008049"/>
                </a:solidFill>
                <a:latin typeface="+mn-lt"/>
                <a:ea typeface="+mn-ea"/>
                <a:cs typeface="+mn-cs"/>
              </a:rPr>
              <a:t>40,000+ </a:t>
            </a:r>
          </a:p>
          <a:p>
            <a:pPr algn="ctr" defTabSz="557784">
              <a:spcAft>
                <a:spcPts val="600"/>
              </a:spcAft>
            </a:pPr>
            <a:r>
              <a:rPr lang="en-US" sz="2400" b="1" kern="1200">
                <a:solidFill>
                  <a:srgbClr val="008049"/>
                </a:solidFill>
                <a:latin typeface="+mn-lt"/>
                <a:ea typeface="+mn-ea"/>
                <a:cs typeface="+mn-cs"/>
              </a:rPr>
              <a:t>Unique Volunteers</a:t>
            </a:r>
            <a:endParaRPr lang="en-US" sz="2400" b="1">
              <a:solidFill>
                <a:srgbClr val="008049"/>
              </a:solidFill>
            </a:endParaRPr>
          </a:p>
        </p:txBody>
      </p:sp>
      <p:sp>
        <p:nvSpPr>
          <p:cNvPr id="29" name="TextBox 28">
            <a:extLst>
              <a:ext uri="{FF2B5EF4-FFF2-40B4-BE49-F238E27FC236}">
                <a16:creationId xmlns:a16="http://schemas.microsoft.com/office/drawing/2014/main" id="{A534A6EB-5AE6-8F79-39FF-A6777BC1E36F}"/>
              </a:ext>
            </a:extLst>
          </p:cNvPr>
          <p:cNvSpPr txBox="1"/>
          <p:nvPr/>
        </p:nvSpPr>
        <p:spPr>
          <a:xfrm>
            <a:off x="1150002" y="3434410"/>
            <a:ext cx="3403350" cy="1031051"/>
          </a:xfrm>
          <a:prstGeom prst="rect">
            <a:avLst/>
          </a:prstGeom>
          <a:noFill/>
          <a:ln w="28575">
            <a:noFill/>
          </a:ln>
        </p:spPr>
        <p:txBody>
          <a:bodyPr wrap="square" lIns="91440" tIns="45720" rIns="91440" bIns="45720" rtlCol="0" anchor="t">
            <a:spAutoFit/>
          </a:bodyPr>
          <a:lstStyle/>
          <a:p>
            <a:pPr algn="ctr" defTabSz="557784">
              <a:spcAft>
                <a:spcPts val="600"/>
              </a:spcAft>
            </a:pPr>
            <a:r>
              <a:rPr lang="en-US" sz="3200" b="1">
                <a:solidFill>
                  <a:srgbClr val="008049"/>
                </a:solidFill>
              </a:rPr>
              <a:t>283,000</a:t>
            </a:r>
            <a:endParaRPr lang="en-US" sz="3200" b="1" kern="1200">
              <a:solidFill>
                <a:srgbClr val="008049"/>
              </a:solidFill>
              <a:latin typeface="+mn-lt"/>
              <a:ea typeface="+mn-ea"/>
              <a:cs typeface="+mn-cs"/>
            </a:endParaRPr>
          </a:p>
          <a:p>
            <a:pPr algn="ctr" defTabSz="557784">
              <a:spcAft>
                <a:spcPts val="600"/>
              </a:spcAft>
            </a:pPr>
            <a:r>
              <a:rPr lang="en-US" sz="2400" b="1" kern="1200">
                <a:solidFill>
                  <a:srgbClr val="008049"/>
                </a:solidFill>
                <a:latin typeface="+mn-lt"/>
                <a:ea typeface="+mn-ea"/>
                <a:cs typeface="+mn-cs"/>
              </a:rPr>
              <a:t>Hours of Service</a:t>
            </a:r>
            <a:endParaRPr lang="en-US">
              <a:ea typeface="+mn-ea"/>
              <a:cs typeface="+mn-cs"/>
            </a:endParaRPr>
          </a:p>
        </p:txBody>
      </p:sp>
      <p:sp>
        <p:nvSpPr>
          <p:cNvPr id="33" name="TextBox 32">
            <a:extLst>
              <a:ext uri="{FF2B5EF4-FFF2-40B4-BE49-F238E27FC236}">
                <a16:creationId xmlns:a16="http://schemas.microsoft.com/office/drawing/2014/main" id="{A94FBEA9-D68B-94D4-381B-018137F7DC98}"/>
              </a:ext>
            </a:extLst>
          </p:cNvPr>
          <p:cNvSpPr txBox="1"/>
          <p:nvPr/>
        </p:nvSpPr>
        <p:spPr>
          <a:xfrm>
            <a:off x="420908" y="4986664"/>
            <a:ext cx="4861539" cy="1477328"/>
          </a:xfrm>
          <a:prstGeom prst="rect">
            <a:avLst/>
          </a:prstGeom>
          <a:noFill/>
          <a:ln w="28575">
            <a:noFill/>
          </a:ln>
        </p:spPr>
        <p:txBody>
          <a:bodyPr wrap="square" lIns="91440" tIns="45720" rIns="91440" bIns="45720" rtlCol="0" anchor="t">
            <a:spAutoFit/>
          </a:bodyPr>
          <a:lstStyle/>
          <a:p>
            <a:pPr algn="ctr" defTabSz="557784">
              <a:spcAft>
                <a:spcPts val="600"/>
              </a:spcAft>
            </a:pPr>
            <a:r>
              <a:rPr lang="en-US" sz="2400" b="1">
                <a:solidFill>
                  <a:srgbClr val="008049"/>
                </a:solidFill>
                <a:cs typeface="Arial"/>
              </a:rPr>
              <a:t>Volunteer Hours Equivalent to </a:t>
            </a:r>
            <a:endParaRPr lang="en-US">
              <a:cs typeface="Arial" panose="020B0604020202020204"/>
            </a:endParaRPr>
          </a:p>
          <a:p>
            <a:pPr algn="ctr" defTabSz="557784">
              <a:spcAft>
                <a:spcPts val="600"/>
              </a:spcAft>
            </a:pPr>
            <a:r>
              <a:rPr lang="en-US" sz="3200" b="1">
                <a:solidFill>
                  <a:srgbClr val="008049"/>
                </a:solidFill>
                <a:cs typeface="Arial"/>
              </a:rPr>
              <a:t>136</a:t>
            </a:r>
            <a:endParaRPr lang="en-US" sz="3200"/>
          </a:p>
          <a:p>
            <a:pPr algn="ctr" defTabSz="557784">
              <a:spcAft>
                <a:spcPts val="600"/>
              </a:spcAft>
            </a:pPr>
            <a:r>
              <a:rPr lang="en-US" sz="2400" b="1">
                <a:solidFill>
                  <a:srgbClr val="008049"/>
                </a:solidFill>
                <a:cs typeface="Arial"/>
              </a:rPr>
              <a:t>Additional Full-Time Staff</a:t>
            </a:r>
          </a:p>
        </p:txBody>
      </p:sp>
    </p:spTree>
    <p:extLst>
      <p:ext uri="{BB962C8B-B14F-4D97-AF65-F5344CB8AC3E}">
        <p14:creationId xmlns:p14="http://schemas.microsoft.com/office/powerpoint/2010/main" val="2377812978"/>
      </p:ext>
    </p:extLst>
  </p:cSld>
  <p:clrMapOvr>
    <a:masterClrMapping/>
  </p:clrMapOvr>
</p:sld>
</file>

<file path=ppt/theme/theme1.xml><?xml version="1.0" encoding="utf-8"?>
<a:theme xmlns:a="http://schemas.openxmlformats.org/drawingml/2006/main" name="1_TitleCard">
  <a:themeElements>
    <a:clrScheme name="SHFB 2022">
      <a:dk1>
        <a:srgbClr val="000000"/>
      </a:dk1>
      <a:lt1>
        <a:srgbClr val="FFFFFF"/>
      </a:lt1>
      <a:dk2>
        <a:srgbClr val="10302B"/>
      </a:dk2>
      <a:lt2>
        <a:srgbClr val="F2EBE5"/>
      </a:lt2>
      <a:accent1>
        <a:srgbClr val="00873E"/>
      </a:accent1>
      <a:accent2>
        <a:srgbClr val="10302B"/>
      </a:accent2>
      <a:accent3>
        <a:srgbClr val="F05323"/>
      </a:accent3>
      <a:accent4>
        <a:srgbClr val="00205B"/>
      </a:accent4>
      <a:accent5>
        <a:srgbClr val="FFC90D"/>
      </a:accent5>
      <a:accent6>
        <a:srgbClr val="F2EBE5"/>
      </a:accent6>
      <a:hlink>
        <a:srgbClr val="F05323"/>
      </a:hlink>
      <a:folHlink>
        <a:srgbClr val="D675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Chart">
  <a:themeElements>
    <a:clrScheme name="SHFB 2022">
      <a:dk1>
        <a:srgbClr val="000000"/>
      </a:dk1>
      <a:lt1>
        <a:srgbClr val="FFFFFF"/>
      </a:lt1>
      <a:dk2>
        <a:srgbClr val="10302B"/>
      </a:dk2>
      <a:lt2>
        <a:srgbClr val="F2EBE5"/>
      </a:lt2>
      <a:accent1>
        <a:srgbClr val="00873E"/>
      </a:accent1>
      <a:accent2>
        <a:srgbClr val="10302B"/>
      </a:accent2>
      <a:accent3>
        <a:srgbClr val="F05323"/>
      </a:accent3>
      <a:accent4>
        <a:srgbClr val="00205B"/>
      </a:accent4>
      <a:accent5>
        <a:srgbClr val="FFC90D"/>
      </a:accent5>
      <a:accent6>
        <a:srgbClr val="F2EBE5"/>
      </a:accent6>
      <a:hlink>
        <a:srgbClr val="F05323"/>
      </a:hlink>
      <a:folHlink>
        <a:srgbClr val="D675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ThankYou">
  <a:themeElements>
    <a:clrScheme name="SHFB 2022">
      <a:dk1>
        <a:srgbClr val="000000"/>
      </a:dk1>
      <a:lt1>
        <a:srgbClr val="FFFFFF"/>
      </a:lt1>
      <a:dk2>
        <a:srgbClr val="10302B"/>
      </a:dk2>
      <a:lt2>
        <a:srgbClr val="F2EBE5"/>
      </a:lt2>
      <a:accent1>
        <a:srgbClr val="00873E"/>
      </a:accent1>
      <a:accent2>
        <a:srgbClr val="10302B"/>
      </a:accent2>
      <a:accent3>
        <a:srgbClr val="F05323"/>
      </a:accent3>
      <a:accent4>
        <a:srgbClr val="00205B"/>
      </a:accent4>
      <a:accent5>
        <a:srgbClr val="FFC90D"/>
      </a:accent5>
      <a:accent6>
        <a:srgbClr val="F2EBE5"/>
      </a:accent6>
      <a:hlink>
        <a:srgbClr val="F05323"/>
      </a:hlink>
      <a:folHlink>
        <a:srgbClr val="D675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Just Copy - White">
  <a:themeElements>
    <a:clrScheme name="Second Harvest">
      <a:dk1>
        <a:sysClr val="windowText" lastClr="000000"/>
      </a:dk1>
      <a:lt1>
        <a:sysClr val="window" lastClr="FFFFFF"/>
      </a:lt1>
      <a:dk2>
        <a:srgbClr val="44546A"/>
      </a:dk2>
      <a:lt2>
        <a:srgbClr val="E7E6E6"/>
      </a:lt2>
      <a:accent1>
        <a:srgbClr val="00205B"/>
      </a:accent1>
      <a:accent2>
        <a:srgbClr val="FE5000"/>
      </a:accent2>
      <a:accent3>
        <a:srgbClr val="00873E"/>
      </a:accent3>
      <a:accent4>
        <a:srgbClr val="FFC600"/>
      </a:accent4>
      <a:accent5>
        <a:srgbClr val="B9D9EB"/>
      </a:accent5>
      <a:accent6>
        <a:srgbClr val="470A6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hankYou">
  <a:themeElements>
    <a:clrScheme name="SHFB 2022">
      <a:dk1>
        <a:srgbClr val="000000"/>
      </a:dk1>
      <a:lt1>
        <a:srgbClr val="FFFFFF"/>
      </a:lt1>
      <a:dk2>
        <a:srgbClr val="10302B"/>
      </a:dk2>
      <a:lt2>
        <a:srgbClr val="F2EBE5"/>
      </a:lt2>
      <a:accent1>
        <a:srgbClr val="00873E"/>
      </a:accent1>
      <a:accent2>
        <a:srgbClr val="10302B"/>
      </a:accent2>
      <a:accent3>
        <a:srgbClr val="F05323"/>
      </a:accent3>
      <a:accent4>
        <a:srgbClr val="00205B"/>
      </a:accent4>
      <a:accent5>
        <a:srgbClr val="FFC90D"/>
      </a:accent5>
      <a:accent6>
        <a:srgbClr val="F2EBE5"/>
      </a:accent6>
      <a:hlink>
        <a:srgbClr val="F05323"/>
      </a:hlink>
      <a:folHlink>
        <a:srgbClr val="D675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TitleCard">
  <a:themeElements>
    <a:clrScheme name="Custom 5">
      <a:dk1>
        <a:srgbClr val="000000"/>
      </a:dk1>
      <a:lt1>
        <a:srgbClr val="FFFFFF"/>
      </a:lt1>
      <a:dk2>
        <a:srgbClr val="10302B"/>
      </a:dk2>
      <a:lt2>
        <a:srgbClr val="F2EBE5"/>
      </a:lt2>
      <a:accent1>
        <a:srgbClr val="00873E"/>
      </a:accent1>
      <a:accent2>
        <a:srgbClr val="00873E"/>
      </a:accent2>
      <a:accent3>
        <a:srgbClr val="00205B"/>
      </a:accent3>
      <a:accent4>
        <a:srgbClr val="FFC90D"/>
      </a:accent4>
      <a:accent5>
        <a:srgbClr val="B9D9EB"/>
      </a:accent5>
      <a:accent6>
        <a:srgbClr val="79CC00"/>
      </a:accent6>
      <a:hlink>
        <a:srgbClr val="0563C1"/>
      </a:hlink>
      <a:folHlink>
        <a:srgbClr val="470A6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TitleCard">
  <a:themeElements>
    <a:clrScheme name="Custom 5">
      <a:dk1>
        <a:srgbClr val="000000"/>
      </a:dk1>
      <a:lt1>
        <a:srgbClr val="FFFFFF"/>
      </a:lt1>
      <a:dk2>
        <a:srgbClr val="10302B"/>
      </a:dk2>
      <a:lt2>
        <a:srgbClr val="F2EBE5"/>
      </a:lt2>
      <a:accent1>
        <a:srgbClr val="00873E"/>
      </a:accent1>
      <a:accent2>
        <a:srgbClr val="00873E"/>
      </a:accent2>
      <a:accent3>
        <a:srgbClr val="00205B"/>
      </a:accent3>
      <a:accent4>
        <a:srgbClr val="FFC90D"/>
      </a:accent4>
      <a:accent5>
        <a:srgbClr val="B9D9EB"/>
      </a:accent5>
      <a:accent6>
        <a:srgbClr val="79CC00"/>
      </a:accent6>
      <a:hlink>
        <a:srgbClr val="0563C1"/>
      </a:hlink>
      <a:folHlink>
        <a:srgbClr val="470A6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JustCopy_WhiteCream">
  <a:themeElements>
    <a:clrScheme name="SHFB 2022">
      <a:dk1>
        <a:srgbClr val="000000"/>
      </a:dk1>
      <a:lt1>
        <a:srgbClr val="FFFFFF"/>
      </a:lt1>
      <a:dk2>
        <a:srgbClr val="10302B"/>
      </a:dk2>
      <a:lt2>
        <a:srgbClr val="F2EBE5"/>
      </a:lt2>
      <a:accent1>
        <a:srgbClr val="00873E"/>
      </a:accent1>
      <a:accent2>
        <a:srgbClr val="10302B"/>
      </a:accent2>
      <a:accent3>
        <a:srgbClr val="F05323"/>
      </a:accent3>
      <a:accent4>
        <a:srgbClr val="00205B"/>
      </a:accent4>
      <a:accent5>
        <a:srgbClr val="FFC90D"/>
      </a:accent5>
      <a:accent6>
        <a:srgbClr val="F2EBE5"/>
      </a:accent6>
      <a:hlink>
        <a:srgbClr val="F05323"/>
      </a:hlink>
      <a:folHlink>
        <a:srgbClr val="D675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_JustCopy_WhiteCream">
  <a:themeElements>
    <a:clrScheme name="SHFB 2022">
      <a:dk1>
        <a:srgbClr val="000000"/>
      </a:dk1>
      <a:lt1>
        <a:srgbClr val="FFFFFF"/>
      </a:lt1>
      <a:dk2>
        <a:srgbClr val="10302B"/>
      </a:dk2>
      <a:lt2>
        <a:srgbClr val="F2EBE5"/>
      </a:lt2>
      <a:accent1>
        <a:srgbClr val="00873E"/>
      </a:accent1>
      <a:accent2>
        <a:srgbClr val="10302B"/>
      </a:accent2>
      <a:accent3>
        <a:srgbClr val="F05323"/>
      </a:accent3>
      <a:accent4>
        <a:srgbClr val="00205B"/>
      </a:accent4>
      <a:accent5>
        <a:srgbClr val="FFC90D"/>
      </a:accent5>
      <a:accent6>
        <a:srgbClr val="F2EBE5"/>
      </a:accent6>
      <a:hlink>
        <a:srgbClr val="F05323"/>
      </a:hlink>
      <a:folHlink>
        <a:srgbClr val="D675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3_JustCopy_WhiteCream">
  <a:themeElements>
    <a:clrScheme name="SHFB 2022">
      <a:dk1>
        <a:srgbClr val="000000"/>
      </a:dk1>
      <a:lt1>
        <a:srgbClr val="FFFFFF"/>
      </a:lt1>
      <a:dk2>
        <a:srgbClr val="10302B"/>
      </a:dk2>
      <a:lt2>
        <a:srgbClr val="F2EBE5"/>
      </a:lt2>
      <a:accent1>
        <a:srgbClr val="00873E"/>
      </a:accent1>
      <a:accent2>
        <a:srgbClr val="10302B"/>
      </a:accent2>
      <a:accent3>
        <a:srgbClr val="F05323"/>
      </a:accent3>
      <a:accent4>
        <a:srgbClr val="00205B"/>
      </a:accent4>
      <a:accent5>
        <a:srgbClr val="FFC90D"/>
      </a:accent5>
      <a:accent6>
        <a:srgbClr val="F2EBE5"/>
      </a:accent6>
      <a:hlink>
        <a:srgbClr val="F05323"/>
      </a:hlink>
      <a:folHlink>
        <a:srgbClr val="D675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3_TitleCard">
  <a:themeElements>
    <a:clrScheme name="Custom 1">
      <a:dk1>
        <a:srgbClr val="000000"/>
      </a:dk1>
      <a:lt1>
        <a:srgbClr val="FFFFFF"/>
      </a:lt1>
      <a:dk2>
        <a:srgbClr val="10302B"/>
      </a:dk2>
      <a:lt2>
        <a:srgbClr val="F2EBE5"/>
      </a:lt2>
      <a:accent1>
        <a:srgbClr val="F05323"/>
      </a:accent1>
      <a:accent2>
        <a:srgbClr val="00873E"/>
      </a:accent2>
      <a:accent3>
        <a:srgbClr val="00205B"/>
      </a:accent3>
      <a:accent4>
        <a:srgbClr val="FFC90D"/>
      </a:accent4>
      <a:accent5>
        <a:srgbClr val="B9D9EB"/>
      </a:accent5>
      <a:accent6>
        <a:srgbClr val="79CC00"/>
      </a:accent6>
      <a:hlink>
        <a:srgbClr val="0563C1"/>
      </a:hlink>
      <a:folHlink>
        <a:srgbClr val="470A6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JustCopy_WhiteCream">
  <a:themeElements>
    <a:clrScheme name="SHFB 2022">
      <a:dk1>
        <a:srgbClr val="000000"/>
      </a:dk1>
      <a:lt1>
        <a:srgbClr val="FFFFFF"/>
      </a:lt1>
      <a:dk2>
        <a:srgbClr val="10302B"/>
      </a:dk2>
      <a:lt2>
        <a:srgbClr val="F2EBE5"/>
      </a:lt2>
      <a:accent1>
        <a:srgbClr val="00873E"/>
      </a:accent1>
      <a:accent2>
        <a:srgbClr val="10302B"/>
      </a:accent2>
      <a:accent3>
        <a:srgbClr val="F05323"/>
      </a:accent3>
      <a:accent4>
        <a:srgbClr val="00205B"/>
      </a:accent4>
      <a:accent5>
        <a:srgbClr val="FFC90D"/>
      </a:accent5>
      <a:accent6>
        <a:srgbClr val="F2EBE5"/>
      </a:accent6>
      <a:hlink>
        <a:srgbClr val="F05323"/>
      </a:hlink>
      <a:folHlink>
        <a:srgbClr val="D675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4_JustCopy_WhiteCream">
  <a:themeElements>
    <a:clrScheme name="SHFB 2022">
      <a:dk1>
        <a:srgbClr val="000000"/>
      </a:dk1>
      <a:lt1>
        <a:srgbClr val="FFFFFF"/>
      </a:lt1>
      <a:dk2>
        <a:srgbClr val="10302B"/>
      </a:dk2>
      <a:lt2>
        <a:srgbClr val="F2EBE5"/>
      </a:lt2>
      <a:accent1>
        <a:srgbClr val="00873E"/>
      </a:accent1>
      <a:accent2>
        <a:srgbClr val="10302B"/>
      </a:accent2>
      <a:accent3>
        <a:srgbClr val="F05323"/>
      </a:accent3>
      <a:accent4>
        <a:srgbClr val="00205B"/>
      </a:accent4>
      <a:accent5>
        <a:srgbClr val="FFC90D"/>
      </a:accent5>
      <a:accent6>
        <a:srgbClr val="F2EBE5"/>
      </a:accent6>
      <a:hlink>
        <a:srgbClr val="F05323"/>
      </a:hlink>
      <a:folHlink>
        <a:srgbClr val="D675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Photo">
  <a:themeElements>
    <a:clrScheme name="SHFB 2022">
      <a:dk1>
        <a:srgbClr val="000000"/>
      </a:dk1>
      <a:lt1>
        <a:srgbClr val="FFFFFF"/>
      </a:lt1>
      <a:dk2>
        <a:srgbClr val="10302B"/>
      </a:dk2>
      <a:lt2>
        <a:srgbClr val="F2EBE5"/>
      </a:lt2>
      <a:accent1>
        <a:srgbClr val="00873E"/>
      </a:accent1>
      <a:accent2>
        <a:srgbClr val="10302B"/>
      </a:accent2>
      <a:accent3>
        <a:srgbClr val="F05323"/>
      </a:accent3>
      <a:accent4>
        <a:srgbClr val="00205B"/>
      </a:accent4>
      <a:accent5>
        <a:srgbClr val="FFC90D"/>
      </a:accent5>
      <a:accent6>
        <a:srgbClr val="F2EBE5"/>
      </a:accent6>
      <a:hlink>
        <a:srgbClr val="F05323"/>
      </a:hlink>
      <a:folHlink>
        <a:srgbClr val="D675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Quote">
  <a:themeElements>
    <a:clrScheme name="SHFB 2022">
      <a:dk1>
        <a:srgbClr val="000000"/>
      </a:dk1>
      <a:lt1>
        <a:srgbClr val="FFFFFF"/>
      </a:lt1>
      <a:dk2>
        <a:srgbClr val="10302B"/>
      </a:dk2>
      <a:lt2>
        <a:srgbClr val="F2EBE5"/>
      </a:lt2>
      <a:accent1>
        <a:srgbClr val="00873E"/>
      </a:accent1>
      <a:accent2>
        <a:srgbClr val="10302B"/>
      </a:accent2>
      <a:accent3>
        <a:srgbClr val="F05323"/>
      </a:accent3>
      <a:accent4>
        <a:srgbClr val="00205B"/>
      </a:accent4>
      <a:accent5>
        <a:srgbClr val="FFC90D"/>
      </a:accent5>
      <a:accent6>
        <a:srgbClr val="F2EBE5"/>
      </a:accent6>
      <a:hlink>
        <a:srgbClr val="F05323"/>
      </a:hlink>
      <a:folHlink>
        <a:srgbClr val="D675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QuotePicture">
  <a:themeElements>
    <a:clrScheme name="SHFB 2022">
      <a:dk1>
        <a:srgbClr val="000000"/>
      </a:dk1>
      <a:lt1>
        <a:srgbClr val="FFFFFF"/>
      </a:lt1>
      <a:dk2>
        <a:srgbClr val="10302B"/>
      </a:dk2>
      <a:lt2>
        <a:srgbClr val="F2EBE5"/>
      </a:lt2>
      <a:accent1>
        <a:srgbClr val="00873E"/>
      </a:accent1>
      <a:accent2>
        <a:srgbClr val="10302B"/>
      </a:accent2>
      <a:accent3>
        <a:srgbClr val="F05323"/>
      </a:accent3>
      <a:accent4>
        <a:srgbClr val="00205B"/>
      </a:accent4>
      <a:accent5>
        <a:srgbClr val="FFC90D"/>
      </a:accent5>
      <a:accent6>
        <a:srgbClr val="F2EBE5"/>
      </a:accent6>
      <a:hlink>
        <a:srgbClr val="F05323"/>
      </a:hlink>
      <a:folHlink>
        <a:srgbClr val="D675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InfographicPhotoLeft">
  <a:themeElements>
    <a:clrScheme name="SHFB 2022">
      <a:dk1>
        <a:srgbClr val="000000"/>
      </a:dk1>
      <a:lt1>
        <a:srgbClr val="FFFFFF"/>
      </a:lt1>
      <a:dk2>
        <a:srgbClr val="10302B"/>
      </a:dk2>
      <a:lt2>
        <a:srgbClr val="F2EBE5"/>
      </a:lt2>
      <a:accent1>
        <a:srgbClr val="00873E"/>
      </a:accent1>
      <a:accent2>
        <a:srgbClr val="10302B"/>
      </a:accent2>
      <a:accent3>
        <a:srgbClr val="F05323"/>
      </a:accent3>
      <a:accent4>
        <a:srgbClr val="00205B"/>
      </a:accent4>
      <a:accent5>
        <a:srgbClr val="FFC90D"/>
      </a:accent5>
      <a:accent6>
        <a:srgbClr val="F2EBE5"/>
      </a:accent6>
      <a:hlink>
        <a:srgbClr val="F05323"/>
      </a:hlink>
      <a:folHlink>
        <a:srgbClr val="D675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InfographicPhotoBackground">
  <a:themeElements>
    <a:clrScheme name="SHFB 2022">
      <a:dk1>
        <a:srgbClr val="000000"/>
      </a:dk1>
      <a:lt1>
        <a:srgbClr val="FFFFFF"/>
      </a:lt1>
      <a:dk2>
        <a:srgbClr val="10302B"/>
      </a:dk2>
      <a:lt2>
        <a:srgbClr val="F2EBE5"/>
      </a:lt2>
      <a:accent1>
        <a:srgbClr val="00873E"/>
      </a:accent1>
      <a:accent2>
        <a:srgbClr val="10302B"/>
      </a:accent2>
      <a:accent3>
        <a:srgbClr val="F05323"/>
      </a:accent3>
      <a:accent4>
        <a:srgbClr val="00205B"/>
      </a:accent4>
      <a:accent5>
        <a:srgbClr val="FFC90D"/>
      </a:accent5>
      <a:accent6>
        <a:srgbClr val="F2EBE5"/>
      </a:accent6>
      <a:hlink>
        <a:srgbClr val="F05323"/>
      </a:hlink>
      <a:folHlink>
        <a:srgbClr val="D675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Stats">
  <a:themeElements>
    <a:clrScheme name="SHFB 2022">
      <a:dk1>
        <a:srgbClr val="000000"/>
      </a:dk1>
      <a:lt1>
        <a:srgbClr val="FFFFFF"/>
      </a:lt1>
      <a:dk2>
        <a:srgbClr val="10302B"/>
      </a:dk2>
      <a:lt2>
        <a:srgbClr val="F2EBE5"/>
      </a:lt2>
      <a:accent1>
        <a:srgbClr val="00873E"/>
      </a:accent1>
      <a:accent2>
        <a:srgbClr val="10302B"/>
      </a:accent2>
      <a:accent3>
        <a:srgbClr val="F05323"/>
      </a:accent3>
      <a:accent4>
        <a:srgbClr val="00205B"/>
      </a:accent4>
      <a:accent5>
        <a:srgbClr val="FFC90D"/>
      </a:accent5>
      <a:accent6>
        <a:srgbClr val="F2EBE5"/>
      </a:accent6>
      <a:hlink>
        <a:srgbClr val="F05323"/>
      </a:hlink>
      <a:folHlink>
        <a:srgbClr val="D675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SectionTitleCard">
  <a:themeElements>
    <a:clrScheme name="SHFB 2022">
      <a:dk1>
        <a:srgbClr val="000000"/>
      </a:dk1>
      <a:lt1>
        <a:srgbClr val="FFFFFF"/>
      </a:lt1>
      <a:dk2>
        <a:srgbClr val="10302B"/>
      </a:dk2>
      <a:lt2>
        <a:srgbClr val="F2EBE5"/>
      </a:lt2>
      <a:accent1>
        <a:srgbClr val="00873E"/>
      </a:accent1>
      <a:accent2>
        <a:srgbClr val="10302B"/>
      </a:accent2>
      <a:accent3>
        <a:srgbClr val="F05323"/>
      </a:accent3>
      <a:accent4>
        <a:srgbClr val="00205B"/>
      </a:accent4>
      <a:accent5>
        <a:srgbClr val="FFC90D"/>
      </a:accent5>
      <a:accent6>
        <a:srgbClr val="F2EBE5"/>
      </a:accent6>
      <a:hlink>
        <a:srgbClr val="F05323"/>
      </a:hlink>
      <a:folHlink>
        <a:srgbClr val="D675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bd1a1fb-be2e-4c8d-b84d-d702ad61aed3" xsi:nil="true"/>
    <_ip_UnifiedCompliancePolicyUIAction xmlns="http://schemas.microsoft.com/sharepoint/v3" xsi:nil="true"/>
    <lcf76f155ced4ddcb4097134ff3c332f xmlns="76e75504-94a7-4803-818b-764ca4dc71c3">
      <Terms xmlns="http://schemas.microsoft.com/office/infopath/2007/PartnerControls"/>
    </lcf76f155ced4ddcb4097134ff3c332f>
    <_ip_UnifiedCompliancePolicyProperties xmlns="http://schemas.microsoft.com/sharepoint/v3" xsi:nil="true"/>
    <SharedWithUsers xmlns="ebd1a1fb-be2e-4c8d-b84d-d702ad61aed3">
      <UserInfo>
        <DisplayName>Leslie Bacho</DisplayName>
        <AccountId>94</AccountId>
        <AccountType/>
      </UserInfo>
      <UserInfo>
        <DisplayName>Kathryn Eden</DisplayName>
        <AccountId>91</AccountId>
        <AccountType/>
      </UserInfo>
      <UserInfo>
        <DisplayName>Maya R. Murthy</DisplayName>
        <AccountId>92</AccountId>
        <AccountType/>
      </UserInfo>
      <UserInfo>
        <DisplayName>Sydney Smith</DisplayName>
        <AccountId>135</AccountId>
        <AccountType/>
      </UserInfo>
      <UserInfo>
        <DisplayName>Kelly Chew</DisplayName>
        <AccountId>166</AccountId>
        <AccountType/>
      </UserInfo>
      <UserInfo>
        <DisplayName>Emilie Ruddell</DisplayName>
        <AccountId>167</AccountId>
        <AccountType/>
      </UserInfo>
      <UserInfo>
        <DisplayName>Joan Sanborn</DisplayName>
        <AccountId>49</AccountId>
        <AccountType/>
      </UserInfo>
      <UserInfo>
        <DisplayName>Shobana Gubbi</DisplayName>
        <AccountId>131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221231EA4EE454F95259F92C9AB2BC3" ma:contentTypeVersion="19" ma:contentTypeDescription="Create a new document." ma:contentTypeScope="" ma:versionID="23dbefcd7bfd1eaef9f09199422e1e0d">
  <xsd:schema xmlns:xsd="http://www.w3.org/2001/XMLSchema" xmlns:xs="http://www.w3.org/2001/XMLSchema" xmlns:p="http://schemas.microsoft.com/office/2006/metadata/properties" xmlns:ns1="http://schemas.microsoft.com/sharepoint/v3" xmlns:ns2="76e75504-94a7-4803-818b-764ca4dc71c3" xmlns:ns3="ebd1a1fb-be2e-4c8d-b84d-d702ad61aed3" targetNamespace="http://schemas.microsoft.com/office/2006/metadata/properties" ma:root="true" ma:fieldsID="e67f9476538c4be3a1dea52b686643f5" ns1:_="" ns2:_="" ns3:_="">
    <xsd:import namespace="http://schemas.microsoft.com/sharepoint/v3"/>
    <xsd:import namespace="76e75504-94a7-4803-818b-764ca4dc71c3"/>
    <xsd:import namespace="ebd1a1fb-be2e-4c8d-b84d-d702ad61aed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e75504-94a7-4803-818b-764ca4dc71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b962b0e-fbdc-4753-a6f2-8ac05e6e13cb"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bd1a1fb-be2e-4c8d-b84d-d702ad61aed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a433e247-3ff8-417b-993c-c8b627375665}" ma:internalName="TaxCatchAll" ma:showField="CatchAllData" ma:web="ebd1a1fb-be2e-4c8d-b84d-d702ad61ae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93C265-6AD2-4BA2-A161-62BE06AA1C5D}">
  <ds:schemaRefs>
    <ds:schemaRef ds:uri="http://schemas.microsoft.com/sharepoint/v3/contenttype/forms"/>
  </ds:schemaRefs>
</ds:datastoreItem>
</file>

<file path=customXml/itemProps2.xml><?xml version="1.0" encoding="utf-8"?>
<ds:datastoreItem xmlns:ds="http://schemas.openxmlformats.org/officeDocument/2006/customXml" ds:itemID="{4BABC9C7-B09F-4A33-97AD-5E8C56DFA82C}">
  <ds:schemaRefs>
    <ds:schemaRef ds:uri="76e75504-94a7-4803-818b-764ca4dc71c3"/>
    <ds:schemaRef ds:uri="ebd1a1fb-be2e-4c8d-b84d-d702ad61ae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CF7DA02-8694-4DDF-819C-69C674116B3F}">
  <ds:schemaRefs>
    <ds:schemaRef ds:uri="76e75504-94a7-4803-818b-764ca4dc71c3"/>
    <ds:schemaRef ds:uri="ebd1a1fb-be2e-4c8d-b84d-d702ad61ae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41</Slides>
  <Notes>9</Notes>
  <HiddenSlides>0</HiddenSlides>
  <ScaleCrop>false</ScaleCrop>
  <HeadingPairs>
    <vt:vector size="4" baseType="variant">
      <vt:variant>
        <vt:lpstr>Theme</vt:lpstr>
      </vt:variant>
      <vt:variant>
        <vt:i4>20</vt:i4>
      </vt:variant>
      <vt:variant>
        <vt:lpstr>Slide Titles</vt:lpstr>
      </vt:variant>
      <vt:variant>
        <vt:i4>41</vt:i4>
      </vt:variant>
    </vt:vector>
  </HeadingPairs>
  <TitlesOfParts>
    <vt:vector size="61" baseType="lpstr">
      <vt:lpstr>1_TitleCard</vt:lpstr>
      <vt:lpstr>2_JustCopy_WhiteCream</vt:lpstr>
      <vt:lpstr>3_Photo</vt:lpstr>
      <vt:lpstr>4_Quote</vt:lpstr>
      <vt:lpstr>5_QuotePicture</vt:lpstr>
      <vt:lpstr>6_InfographicPhotoLeft</vt:lpstr>
      <vt:lpstr>7_InfographicPhotoBackground</vt:lpstr>
      <vt:lpstr>8_Stats</vt:lpstr>
      <vt:lpstr>9_SectionTitleCard</vt:lpstr>
      <vt:lpstr>10_Chart</vt:lpstr>
      <vt:lpstr>11_ThankYou</vt:lpstr>
      <vt:lpstr>Just Copy - White</vt:lpstr>
      <vt:lpstr>ThankYou</vt:lpstr>
      <vt:lpstr>TitleCard</vt:lpstr>
      <vt:lpstr>2_TitleCard</vt:lpstr>
      <vt:lpstr>JustCopy_WhiteCream</vt:lpstr>
      <vt:lpstr>1_JustCopy_WhiteCream</vt:lpstr>
      <vt:lpstr>3_JustCopy_WhiteCream</vt:lpstr>
      <vt:lpstr>3_TitleCard</vt:lpstr>
      <vt:lpstr>4_JustCopy_WhiteCream</vt:lpstr>
      <vt:lpstr>Legislative Gathering</vt:lpstr>
      <vt:lpstr>Welcome</vt:lpstr>
      <vt:lpstr>Food Bank Trivia</vt:lpstr>
      <vt:lpstr>Trivia Answers</vt:lpstr>
      <vt:lpstr>State of Second Harvest</vt:lpstr>
      <vt:lpstr>PowerPoint Presentation</vt:lpstr>
      <vt:lpstr>People Served Average people served continues to rise even after most of the pandemic-era impact is behind us</vt:lpstr>
      <vt:lpstr>Food by Source Continuing to maximize produce and food rescue while managing purchased food costs</vt:lpstr>
      <vt:lpstr>Volunteers Offer Core Service Support</vt:lpstr>
      <vt:lpstr>PowerPoint Presentation</vt:lpstr>
      <vt:lpstr>PowerPoint Presentation</vt:lpstr>
      <vt:lpstr>Deepening Community</vt:lpstr>
      <vt:lpstr>Bringing our Mission to Life</vt:lpstr>
      <vt:lpstr>Increase our Impact by Working More Deeply in Community Multi-Year Goal</vt:lpstr>
      <vt:lpstr>Increase our impact by working more deeply in community Multi-Year Goal</vt:lpstr>
      <vt:lpstr>Policy Principles and Priorities</vt:lpstr>
      <vt:lpstr>Access to Nutritious Food is a Human Right</vt:lpstr>
      <vt:lpstr>Evaluate policies for impact on diversity, equity &amp; inclusion</vt:lpstr>
      <vt:lpstr>Community Voice Matters</vt:lpstr>
      <vt:lpstr>Issue Areas We Have Focused On</vt:lpstr>
      <vt:lpstr>Addressing the Root Causes of Hunger</vt:lpstr>
      <vt:lpstr>Addressing the Root Causes of Hunger</vt:lpstr>
      <vt:lpstr>Root Cause Policy Goals</vt:lpstr>
      <vt:lpstr>PowerPoint Presentation</vt:lpstr>
      <vt:lpstr>Policy Review Questions</vt:lpstr>
      <vt:lpstr>Questions? </vt:lpstr>
      <vt:lpstr>School &amp; Summer Meals</vt:lpstr>
      <vt:lpstr>Universal Free School Meals </vt:lpstr>
      <vt:lpstr>Building on the Momentum</vt:lpstr>
      <vt:lpstr>Summer Electronic Benefits Transfer (EBT) </vt:lpstr>
      <vt:lpstr>Supplemental Nutrition Assistance Program (SNAP)/CalFresh</vt:lpstr>
      <vt:lpstr>Food Connection</vt:lpstr>
      <vt:lpstr>FY23 Local Impact of Our Work </vt:lpstr>
      <vt:lpstr>PowerPoint Presentation</vt:lpstr>
      <vt:lpstr>The Impact of Food Rescue</vt:lpstr>
      <vt:lpstr>PowerPoint Presentation</vt:lpstr>
      <vt:lpstr>How Second Harvest Rescues Food From Retailers, Manufacturers, Wholesalers</vt:lpstr>
      <vt:lpstr>SB1383 – Opportunities for Food Recovery</vt:lpstr>
      <vt:lpstr>Supporting Food Banks</vt:lpstr>
      <vt:lpstr>Support Food Access</vt:lpstr>
      <vt:lpstr>Questions?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Fischer</dc:creator>
  <cp:revision>3</cp:revision>
  <dcterms:created xsi:type="dcterms:W3CDTF">2019-05-03T17:01:15Z</dcterms:created>
  <dcterms:modified xsi:type="dcterms:W3CDTF">2024-03-08T16:22:44Z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0x0101007221231EA4EE454F95259F92C9AB2BC3</vt:lpwstr>
  </property>
  <property fmtid="{D5CDD505-2E9C-101B-9397-08002B2CF9AE}" pid="3" name="MediaServiceImageTags">
    <vt:lpwstr/>
  </property>
</Properties>
</file>